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4" r:id="rId4"/>
    <p:sldId id="270" r:id="rId5"/>
    <p:sldId id="271" r:id="rId6"/>
    <p:sldId id="272" r:id="rId7"/>
    <p:sldId id="273" r:id="rId8"/>
    <p:sldId id="257" r:id="rId9"/>
    <p:sldId id="275" r:id="rId10"/>
    <p:sldId id="276" r:id="rId11"/>
    <p:sldId id="277" r:id="rId12"/>
    <p:sldId id="278" r:id="rId13"/>
    <p:sldId id="258" r:id="rId14"/>
    <p:sldId id="279" r:id="rId15"/>
    <p:sldId id="280" r:id="rId16"/>
    <p:sldId id="281" r:id="rId17"/>
    <p:sldId id="284" r:id="rId18"/>
    <p:sldId id="282" r:id="rId19"/>
    <p:sldId id="283" r:id="rId20"/>
    <p:sldId id="259" r:id="rId21"/>
    <p:sldId id="285" r:id="rId22"/>
    <p:sldId id="286" r:id="rId23"/>
    <p:sldId id="287" r:id="rId24"/>
    <p:sldId id="260" r:id="rId25"/>
    <p:sldId id="290" r:id="rId26"/>
    <p:sldId id="288" r:id="rId27"/>
    <p:sldId id="289" r:id="rId28"/>
    <p:sldId id="291" r:id="rId29"/>
    <p:sldId id="292" r:id="rId30"/>
    <p:sldId id="293" r:id="rId31"/>
    <p:sldId id="261" r:id="rId32"/>
    <p:sldId id="294" r:id="rId33"/>
    <p:sldId id="295" r:id="rId34"/>
    <p:sldId id="296" r:id="rId35"/>
    <p:sldId id="262" r:id="rId36"/>
    <p:sldId id="297" r:id="rId37"/>
    <p:sldId id="298" r:id="rId38"/>
    <p:sldId id="299" r:id="rId39"/>
    <p:sldId id="300" r:id="rId40"/>
    <p:sldId id="263" r:id="rId41"/>
    <p:sldId id="301" r:id="rId42"/>
    <p:sldId id="303" r:id="rId43"/>
    <p:sldId id="302" r:id="rId44"/>
    <p:sldId id="304" r:id="rId45"/>
    <p:sldId id="305" r:id="rId46"/>
    <p:sldId id="264" r:id="rId47"/>
    <p:sldId id="306" r:id="rId48"/>
    <p:sldId id="307" r:id="rId49"/>
    <p:sldId id="308" r:id="rId50"/>
    <p:sldId id="265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266" r:id="rId59"/>
    <p:sldId id="316" r:id="rId60"/>
    <p:sldId id="317" r:id="rId61"/>
    <p:sldId id="318" r:id="rId62"/>
    <p:sldId id="319" r:id="rId63"/>
    <p:sldId id="320" r:id="rId64"/>
    <p:sldId id="321" r:id="rId65"/>
    <p:sldId id="267" r:id="rId66"/>
    <p:sldId id="322" r:id="rId67"/>
    <p:sldId id="323" r:id="rId68"/>
    <p:sldId id="324" r:id="rId69"/>
    <p:sldId id="268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uestion 1" id="{82F9EC4F-9BC2-4AD4-B187-352385423A98}">
          <p14:sldIdLst>
            <p14:sldId id="256"/>
            <p14:sldId id="269"/>
            <p14:sldId id="274"/>
            <p14:sldId id="270"/>
            <p14:sldId id="271"/>
            <p14:sldId id="272"/>
            <p14:sldId id="273"/>
          </p14:sldIdLst>
        </p14:section>
        <p14:section name="Question 2" id="{500DD55F-CF69-4FAF-A8E5-5E1C8E91BBD5}">
          <p14:sldIdLst>
            <p14:sldId id="257"/>
            <p14:sldId id="275"/>
            <p14:sldId id="276"/>
            <p14:sldId id="277"/>
            <p14:sldId id="278"/>
          </p14:sldIdLst>
        </p14:section>
        <p14:section name="Question 3" id="{D6602F76-D51B-4E23-BB39-B3DC14324016}">
          <p14:sldIdLst>
            <p14:sldId id="258"/>
            <p14:sldId id="279"/>
            <p14:sldId id="280"/>
            <p14:sldId id="281"/>
            <p14:sldId id="284"/>
            <p14:sldId id="282"/>
            <p14:sldId id="283"/>
          </p14:sldIdLst>
        </p14:section>
        <p14:section name="Question 4" id="{E7A30DC5-51DC-455F-AC19-77DB5F1B5DB2}">
          <p14:sldIdLst>
            <p14:sldId id="259"/>
            <p14:sldId id="285"/>
            <p14:sldId id="286"/>
            <p14:sldId id="287"/>
          </p14:sldIdLst>
        </p14:section>
        <p14:section name="Question 5" id="{F64C6EBF-5DB5-4E0F-B180-8F3D9260ED5E}">
          <p14:sldIdLst>
            <p14:sldId id="260"/>
            <p14:sldId id="290"/>
            <p14:sldId id="288"/>
            <p14:sldId id="289"/>
            <p14:sldId id="291"/>
            <p14:sldId id="292"/>
            <p14:sldId id="293"/>
          </p14:sldIdLst>
        </p14:section>
        <p14:section name="Question 6" id="{3FB2065B-2471-44C0-B34D-11064CF2792F}">
          <p14:sldIdLst>
            <p14:sldId id="261"/>
            <p14:sldId id="294"/>
            <p14:sldId id="295"/>
            <p14:sldId id="296"/>
          </p14:sldIdLst>
        </p14:section>
        <p14:section name="Question 7" id="{5990210C-EFCC-42DC-97C6-DDA64D0CDBAB}">
          <p14:sldIdLst>
            <p14:sldId id="262"/>
            <p14:sldId id="297"/>
            <p14:sldId id="298"/>
            <p14:sldId id="299"/>
            <p14:sldId id="300"/>
          </p14:sldIdLst>
        </p14:section>
        <p14:section name="Question 8" id="{26EFA312-9EB8-48A3-89AC-6FCF4972EB69}">
          <p14:sldIdLst>
            <p14:sldId id="263"/>
            <p14:sldId id="301"/>
            <p14:sldId id="303"/>
            <p14:sldId id="302"/>
            <p14:sldId id="304"/>
            <p14:sldId id="305"/>
          </p14:sldIdLst>
        </p14:section>
        <p14:section name="Question 9" id="{5A62185D-F3C1-4DB3-ADFE-2D6077BCAC1A}">
          <p14:sldIdLst>
            <p14:sldId id="264"/>
            <p14:sldId id="306"/>
            <p14:sldId id="307"/>
            <p14:sldId id="308"/>
          </p14:sldIdLst>
        </p14:section>
        <p14:section name="Question 10" id="{C72ABD4D-388F-4330-AB7D-D23BAD90240D}">
          <p14:sldIdLst>
            <p14:sldId id="265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Question 11" id="{F46D15E6-415F-452F-93B4-49CE11EA4E1C}">
          <p14:sldIdLst>
            <p14:sldId id="266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Question 12" id="{55082F25-8574-4411-96F1-A8D69154B505}">
          <p14:sldIdLst>
            <p14:sldId id="267"/>
            <p14:sldId id="322"/>
            <p14:sldId id="323"/>
            <p14:sldId id="324"/>
          </p14:sldIdLst>
        </p14:section>
        <p14:section name="Question 13" id="{81608902-C530-4284-81AF-3376702D9FF5}">
          <p14:sldIdLst>
            <p14:sldId id="268"/>
            <p14:sldId id="325"/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0" autoAdjust="0"/>
    <p:restoredTop sz="94660"/>
  </p:normalViewPr>
  <p:slideViewPr>
    <p:cSldViewPr snapToGrid="0">
      <p:cViewPr varScale="1">
        <p:scale>
          <a:sx n="47" d="100"/>
          <a:sy n="47" d="100"/>
        </p:scale>
        <p:origin x="34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4D14-86BC-0707-88AA-F52745AAD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1E4E8-A0B7-9D61-07FD-B800A381C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ABC25-CBAC-E8B0-F2F9-3348E598A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F1E0F-531E-EC9F-5C28-DD7A6119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DD96F-067F-123F-5F8D-89D700EF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6988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2720-23C1-88A5-7241-D38CED30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5CC9F-8367-AB94-4B9D-7ACBE7194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330A8-65CB-EFF9-D577-25B2AE26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0ABEC-ED97-9060-62D4-CCF13475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763D5-57D3-F77C-2702-A9AE7E31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579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0232C5-C3C2-81AC-3C85-CE64F3469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CB591-F149-8348-B760-3AFD8B185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56761-207D-D630-FD68-33CAE87F5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921EA-5517-815B-389D-3C812074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7C836-0AC4-779C-E14E-2F005705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857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F35C-EE6A-C1A0-5CB7-23B6FDEA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0302F-F417-984B-2318-964A612F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B892E-536D-3495-393D-A9160E9C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98669-F49D-78FF-355E-A9E6B071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2394E-8236-924F-5D29-3B3B82AB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912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D075-6B3F-148C-C8EF-AD7E911E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76FE3-C41E-A18D-E23B-F31E394ED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711D-F277-9306-4A1B-F5972E32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6411D-99F6-9381-D69E-3F697FDB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DD057-4CCA-B348-EA84-CE7785FD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2836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1125-8B35-AE3A-69A3-CC726170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8BC7B-296C-0671-A5F2-2927E5F3E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FEADA-EC41-A7E0-25D8-AE8E5E41D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1D557-6D77-F665-D218-E83A569D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6CB8A-A7EC-4720-4CD6-F3F311190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14458-7820-181F-87E8-39DDD54F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730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58AD-5D0F-D629-B121-53F81E43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EE7B6-1355-6E9D-A0A7-E40129D0D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9E6A1-3B81-28B9-61FD-9F6EE7CE3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0C37B-B6BF-F88B-CD87-FFEFFDA38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644C2-6BB5-1287-C348-1E88E3870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2489EA-7678-DCA5-B7D0-F72CB210A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4218D2-4F4D-B700-0339-8E489820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9B5B49-C1DA-6E63-D53D-C716E34A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430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CBBA-E0D8-30DF-DA67-C52B0368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0A214-F1FA-C214-D42D-47D6C6C4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3E7D8-2C78-26E0-5FB9-30DB06EC2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572A1-6AD8-56DD-7287-ACC6E93A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652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9A3A0F-9875-8E4A-DB2A-53DDC8D5D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36C3F-8A76-546D-F0DA-F3EBC1910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04637-2D9D-5BB7-4FB1-3829AF98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2279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5E08C-7B21-0ED1-9782-B354F2D4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58E45-E2E5-6E4C-F403-763108D89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07B47-9714-BE1D-D523-19221936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3547C-111B-8FF2-7C8E-C20DBCA1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B7F90-A841-1604-FD25-327CAB2E2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2E82-CDF5-E67B-10A4-AD9251E1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384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7B08-D266-5595-9430-AB7BF1C8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00E05C-61BA-6393-FEA3-FA3F32ED7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57FE5-A078-C6D3-49F9-5D5324768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B4208-D92A-B0B5-71EC-E1548E01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12875-0041-63B8-B6B4-02C88F6D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758E9-8DEF-17A9-28A7-2338B93D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8967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084D99-1F63-690F-F287-A8A660A1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37ADA-87CD-8750-04AC-77CDC7CD6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A3524-D0E2-5B83-AC10-94A240D2D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B43722-11F7-4364-B145-7E6046C30540}" type="datetimeFigureOut">
              <a:rPr lang="en-DK" smtClean="0"/>
              <a:t>11/01/2025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EC032-AE9A-A33A-704A-A414A2064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67401-93A2-4F18-B6FD-547DB48C9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EDAA2F-785F-4D2A-B30B-7BF7ABB5B61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4654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geocerts.com/ssl-checke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A8E8-135E-42CF-1840-B7AD3971C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A8045-AEB7-D57A-EBBB-A66EB256A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02426-2128-6B7B-8E51-84B2216A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8" y="330075"/>
            <a:ext cx="11784355" cy="59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65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E937-7A53-6621-EB1F-B34C52FB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235F2-A091-D8B5-812F-F8D06DEE7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SP3 </a:t>
            </a:r>
            <a:r>
              <a:rPr lang="en-US" dirty="0" err="1"/>
              <a:t>eksempler</a:t>
            </a:r>
            <a:r>
              <a:rPr lang="en-US" dirty="0"/>
              <a:t>:</a:t>
            </a:r>
          </a:p>
          <a:p>
            <a:r>
              <a:rPr lang="en-US" dirty="0"/>
              <a:t>(l.26/</a:t>
            </a:r>
            <a:r>
              <a:rPr lang="en-US" dirty="0" err="1"/>
              <a:t>barslist</a:t>
            </a:r>
            <a:r>
              <a:rPr lang="en-US" dirty="0"/>
              <a:t>) </a:t>
            </a: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 err="1"/>
              <a:t>tager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, </a:t>
            </a:r>
            <a:r>
              <a:rPr lang="en-US" dirty="0" err="1"/>
              <a:t>cb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arg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exec, </a:t>
            </a:r>
            <a:r>
              <a:rPr lang="en-US" dirty="0" err="1"/>
              <a:t>baseret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dep?.</a:t>
            </a:r>
          </a:p>
          <a:p>
            <a:r>
              <a:rPr lang="en-US" dirty="0"/>
              <a:t>Map l.34/</a:t>
            </a:r>
            <a:r>
              <a:rPr lang="en-US" dirty="0" err="1"/>
              <a:t>barslist</a:t>
            </a:r>
            <a:r>
              <a:rPr lang="en-US" dirty="0"/>
              <a:t> – over </a:t>
            </a:r>
            <a:r>
              <a:rPr lang="en-US" dirty="0" err="1"/>
              <a:t>en</a:t>
            </a:r>
            <a:r>
              <a:rPr lang="en-US" dirty="0"/>
              <a:t> array </a:t>
            </a:r>
            <a:r>
              <a:rPr lang="en-US" dirty="0" err="1"/>
              <a:t>af</a:t>
            </a:r>
            <a:r>
              <a:rPr lang="en-US" dirty="0"/>
              <a:t> bars, callback </a:t>
            </a:r>
            <a:r>
              <a:rPr lang="en-US" dirty="0" err="1"/>
              <a:t>til</a:t>
            </a:r>
            <a:r>
              <a:rPr lang="en-US" dirty="0"/>
              <a:t> at transform </a:t>
            </a:r>
            <a:r>
              <a:rPr lang="en-US" dirty="0" err="1"/>
              <a:t>hvert</a:t>
            </a:r>
            <a:r>
              <a:rPr lang="en-US" dirty="0"/>
              <a:t> item</a:t>
            </a:r>
          </a:p>
          <a:p>
            <a:r>
              <a:rPr lang="en-US" dirty="0"/>
              <a:t>Find et </a:t>
            </a:r>
            <a:r>
              <a:rPr lang="en-US" dirty="0" err="1"/>
              <a:t>sted</a:t>
            </a:r>
            <a:r>
              <a:rPr lang="en-US" dirty="0"/>
              <a:t> I </a:t>
            </a:r>
            <a:r>
              <a:rPr lang="en-US" dirty="0" err="1"/>
              <a:t>nærheden</a:t>
            </a:r>
            <a:r>
              <a:rPr lang="en-US" dirty="0"/>
              <a:t> – finder </a:t>
            </a:r>
            <a:r>
              <a:rPr lang="en-US" dirty="0" err="1"/>
              <a:t>første</a:t>
            </a:r>
            <a:r>
              <a:rPr lang="en-US" dirty="0"/>
              <a:t> match callback function.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90507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114F-C904-B56C-3D8D-6422344A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C655-F18E-93E3-DAA3-B004502A1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JSX blander </a:t>
            </a:r>
            <a:r>
              <a:rPr lang="en-US" dirty="0" err="1"/>
              <a:t>js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html. Bruges I react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skrive</a:t>
            </a:r>
            <a:r>
              <a:rPr lang="en-US" dirty="0"/>
              <a:t> html-</a:t>
            </a:r>
            <a:r>
              <a:rPr lang="en-US" dirty="0" err="1"/>
              <a:t>lignende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direkte</a:t>
            </a:r>
            <a:r>
              <a:rPr lang="en-US" dirty="0"/>
              <a:t> I </a:t>
            </a:r>
            <a:r>
              <a:rPr lang="en-US" dirty="0" err="1"/>
              <a:t>js</a:t>
            </a:r>
            <a:r>
              <a:rPr lang="en-US" dirty="0"/>
              <a:t>. </a:t>
            </a:r>
            <a:r>
              <a:rPr lang="en-US" dirty="0" err="1"/>
              <a:t>Nemmere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intuitivt</a:t>
            </a:r>
            <a:r>
              <a:rPr lang="en-US" dirty="0"/>
              <a:t>. Very nice.  </a:t>
            </a:r>
          </a:p>
          <a:p>
            <a:r>
              <a:rPr lang="en-US" dirty="0"/>
              <a:t>Brug counter </a:t>
            </a:r>
            <a:r>
              <a:rPr lang="en-US" dirty="0" err="1"/>
              <a:t>eks</a:t>
            </a:r>
            <a:r>
              <a:rPr lang="en-US" dirty="0"/>
              <a:t>.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6B040-1D43-5C31-87B2-56B8F8BB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9" y="29548"/>
            <a:ext cx="8617351" cy="17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47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C2CF-58CC-6AB7-5F8C-97168DFE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6259C-74C1-1124-42DE-DE95851B0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Flexbox: 1-dim model I </a:t>
            </a:r>
            <a:r>
              <a:rPr lang="en-US" dirty="0" err="1"/>
              <a:t>css</a:t>
            </a:r>
            <a:r>
              <a:rPr lang="en-US" dirty="0"/>
              <a:t>, der </a:t>
            </a:r>
            <a:r>
              <a:rPr lang="en-US" dirty="0" err="1"/>
              <a:t>justerer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flexbox (</a:t>
            </a:r>
            <a:r>
              <a:rPr lang="en-US" dirty="0" err="1"/>
              <a:t>rummen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container), </a:t>
            </a:r>
            <a:r>
              <a:rPr lang="en-US" dirty="0" err="1"/>
              <a:t>ligemeget</a:t>
            </a:r>
            <a:r>
              <a:rPr lang="en-US" dirty="0"/>
              <a:t> </a:t>
            </a:r>
            <a:r>
              <a:rPr lang="en-US" dirty="0" err="1"/>
              <a:t>størrelsen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om den er </a:t>
            </a:r>
            <a:r>
              <a:rPr lang="en-US" dirty="0" err="1"/>
              <a:t>dynamisk</a:t>
            </a:r>
            <a:r>
              <a:rPr lang="en-US" dirty="0"/>
              <a:t>. Responsive layout, der </a:t>
            </a:r>
            <a:r>
              <a:rPr lang="en-US" dirty="0" err="1"/>
              <a:t>justerer</a:t>
            </a:r>
            <a:r>
              <a:rPr lang="en-US" dirty="0"/>
              <a:t> </a:t>
            </a:r>
            <a:r>
              <a:rPr lang="en-US" dirty="0" err="1"/>
              <a:t>elementer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række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kollone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Grid: 2-dim. Mere </a:t>
            </a:r>
            <a:r>
              <a:rPr lang="en-US" dirty="0" err="1"/>
              <a:t>kontrol</a:t>
            </a:r>
            <a:r>
              <a:rPr lang="en-US" dirty="0"/>
              <a:t> over </a:t>
            </a:r>
            <a:r>
              <a:rPr lang="en-US" dirty="0" err="1"/>
              <a:t>elementerne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hor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ver. </a:t>
            </a:r>
            <a:r>
              <a:rPr lang="en-US" dirty="0" err="1"/>
              <a:t>Til</a:t>
            </a:r>
            <a:r>
              <a:rPr lang="en-US" dirty="0"/>
              <a:t> mere complex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præcise</a:t>
            </a:r>
            <a:r>
              <a:rPr lang="en-US" dirty="0"/>
              <a:t> layouts, </a:t>
            </a:r>
            <a:r>
              <a:rPr lang="en-US" dirty="0" err="1"/>
              <a:t>hvor</a:t>
            </a:r>
            <a:r>
              <a:rPr lang="en-US" dirty="0"/>
              <a:t> du gerne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bestemme</a:t>
            </a:r>
            <a:r>
              <a:rPr lang="en-US" dirty="0"/>
              <a:t> </a:t>
            </a:r>
            <a:r>
              <a:rPr lang="en-US" dirty="0" err="1"/>
              <a:t>præcist</a:t>
            </a:r>
            <a:r>
              <a:rPr lang="en-US" dirty="0"/>
              <a:t> </a:t>
            </a:r>
            <a:r>
              <a:rPr lang="en-US" dirty="0" err="1"/>
              <a:t>hvad</a:t>
            </a:r>
            <a:r>
              <a:rPr lang="en-US" dirty="0"/>
              <a:t> du vil.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EKSEMPEL MED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6DB17-29CF-B9DB-3752-92D08211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72"/>
            <a:ext cx="12192000" cy="13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6AE4-7F2F-FB7E-3CCF-09E8D898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3EAF-81C1-03AD-96BF-A16540639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52392-087C-C379-AF58-7E7C5E0A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5" y="144378"/>
            <a:ext cx="12107749" cy="56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FCAE-19E1-EB3A-FAD3-7F8ADD6C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25869-E631-B83C-1C8E-2180F573E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pom.xml</a:t>
            </a:r>
          </a:p>
          <a:p>
            <a:r>
              <a:rPr lang="en-US" dirty="0"/>
              <a:t>Lister dependencies </a:t>
            </a:r>
            <a:r>
              <a:rPr lang="en-US" dirty="0" err="1"/>
              <a:t>og</a:t>
            </a:r>
            <a:r>
              <a:rPr lang="en-US" dirty="0"/>
              <a:t> libraries </a:t>
            </a:r>
            <a:r>
              <a:rPr lang="en-US" dirty="0" err="1"/>
              <a:t>brugt</a:t>
            </a:r>
            <a:r>
              <a:rPr lang="en-US" dirty="0"/>
              <a:t>.</a:t>
            </a:r>
          </a:p>
          <a:p>
            <a:r>
              <a:rPr lang="en-US" dirty="0" err="1"/>
              <a:t>Navn</a:t>
            </a:r>
            <a:r>
              <a:rPr lang="en-US" dirty="0"/>
              <a:t> </a:t>
            </a:r>
            <a:r>
              <a:rPr lang="en-US" dirty="0" err="1"/>
              <a:t>osv</a:t>
            </a:r>
            <a:r>
              <a:rPr lang="en-US" dirty="0"/>
              <a:t>.</a:t>
            </a:r>
          </a:p>
          <a:p>
            <a:r>
              <a:rPr lang="en-US" dirty="0"/>
              <a:t>Kan 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installere</a:t>
            </a:r>
            <a:r>
              <a:rPr lang="en-US" dirty="0"/>
              <a:t> dependencies (</a:t>
            </a:r>
            <a:r>
              <a:rPr lang="en-US" dirty="0" err="1"/>
              <a:t>npm</a:t>
            </a:r>
            <a:r>
              <a:rPr lang="en-US" dirty="0"/>
              <a:t>)</a:t>
            </a:r>
          </a:p>
          <a:p>
            <a:r>
              <a:rPr lang="en-US" dirty="0"/>
              <a:t>Kan 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have </a:t>
            </a:r>
            <a:r>
              <a:rPr lang="en-US" dirty="0" err="1"/>
              <a:t>samme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funke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forskellige</a:t>
            </a:r>
            <a:r>
              <a:rPr lang="en-US" dirty="0"/>
              <a:t> </a:t>
            </a:r>
            <a:r>
              <a:rPr lang="en-US" dirty="0" err="1"/>
              <a:t>enheder</a:t>
            </a:r>
            <a:r>
              <a:rPr lang="en-US" dirty="0"/>
              <a:t>.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1BBAF-A569-13A8-60FF-A6D3A7C7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727"/>
            <a:ext cx="12192000" cy="6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2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853A-D599-49DD-1A55-6F77AA1C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4BCDB-39E5-CD9D-7299-715D1ACCC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giver (read-only) data </a:t>
            </a:r>
            <a:r>
              <a:rPr lang="en-US" dirty="0" err="1"/>
              <a:t>fra</a:t>
            </a:r>
            <a:r>
              <a:rPr lang="en-US" dirty="0"/>
              <a:t> parent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child component .</a:t>
            </a:r>
          </a:p>
          <a:p>
            <a:r>
              <a:rPr lang="en-US" dirty="0"/>
              <a:t>Props </a:t>
            </a:r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componenterne</a:t>
            </a:r>
            <a:r>
              <a:rPr lang="en-US" dirty="0"/>
              <a:t> </a:t>
            </a:r>
            <a:r>
              <a:rPr lang="en-US" dirty="0" err="1"/>
              <a:t>genbrugelige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dynamiske</a:t>
            </a:r>
            <a:r>
              <a:rPr lang="en-US" dirty="0"/>
              <a:t> Java – </a:t>
            </a:r>
            <a:r>
              <a:rPr lang="en-US" dirty="0" err="1"/>
              <a:t>parametre</a:t>
            </a:r>
            <a:r>
              <a:rPr lang="en-US" dirty="0"/>
              <a:t> I </a:t>
            </a:r>
            <a:r>
              <a:rPr lang="en-US" dirty="0" err="1"/>
              <a:t>konstruktor</a:t>
            </a:r>
            <a:r>
              <a:rPr lang="en-US" dirty="0"/>
              <a:t>, </a:t>
            </a:r>
            <a:r>
              <a:rPr lang="en-US" dirty="0" err="1"/>
              <a:t>settere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.</a:t>
            </a:r>
          </a:p>
          <a:p>
            <a:r>
              <a:rPr lang="en-US" dirty="0"/>
              <a:t>VSC </a:t>
            </a:r>
            <a:r>
              <a:rPr lang="en-US" dirty="0" err="1"/>
              <a:t>exempler</a:t>
            </a:r>
            <a:endParaRPr lang="en-US" dirty="0"/>
          </a:p>
          <a:p>
            <a:r>
              <a:rPr lang="en-US" dirty="0"/>
              <a:t>SP3 </a:t>
            </a:r>
            <a:r>
              <a:rPr lang="en-US" dirty="0" err="1"/>
              <a:t>eksempler</a:t>
            </a:r>
            <a:r>
              <a:rPr lang="en-US" dirty="0"/>
              <a:t>: </a:t>
            </a:r>
            <a:r>
              <a:rPr lang="en-US" dirty="0" err="1"/>
              <a:t>BarsList</a:t>
            </a:r>
            <a:r>
              <a:rPr lang="en-US" dirty="0"/>
              <a:t> l.14, l.179, l.186, l. 64-77, l.117.</a:t>
            </a:r>
          </a:p>
          <a:p>
            <a:r>
              <a:rPr lang="en-US" dirty="0" err="1"/>
              <a:t>Barslist</a:t>
            </a:r>
            <a:r>
              <a:rPr lang="en-US" dirty="0"/>
              <a:t> child and </a:t>
            </a:r>
            <a:r>
              <a:rPr lang="en-US" dirty="0" err="1"/>
              <a:t>app.jsx</a:t>
            </a:r>
            <a:r>
              <a:rPr lang="en-US" dirty="0"/>
              <a:t> parent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5DB77-4373-185A-2474-9251490DC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93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3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016D-2EF0-024A-C5B2-B5FE6AC5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F7376-91B5-603D-2342-6972F9A85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 </a:t>
            </a:r>
            <a:r>
              <a:rPr lang="en-US" dirty="0" err="1"/>
              <a:t>vha</a:t>
            </a:r>
            <a:r>
              <a:rPr lang="en-US" dirty="0"/>
              <a:t>. </a:t>
            </a:r>
            <a:r>
              <a:rPr lang="en-US" dirty="0" err="1"/>
              <a:t>useState</a:t>
            </a:r>
            <a:r>
              <a:rPr lang="en-US" dirty="0"/>
              <a:t> – re-render. </a:t>
            </a:r>
          </a:p>
          <a:p>
            <a:r>
              <a:rPr lang="en-US" dirty="0" err="1"/>
              <a:t>Lokale</a:t>
            </a:r>
            <a:r>
              <a:rPr lang="en-US" dirty="0"/>
              <a:t>. </a:t>
            </a:r>
            <a:r>
              <a:rPr lang="en-US" dirty="0" err="1"/>
              <a:t>Medmindre</a:t>
            </a:r>
            <a:r>
              <a:rPr lang="en-US" dirty="0"/>
              <a:t> passed down </a:t>
            </a:r>
            <a:r>
              <a:rPr lang="en-US" dirty="0" err="1"/>
              <a:t>som</a:t>
            </a:r>
            <a:r>
              <a:rPr lang="en-US" dirty="0"/>
              <a:t> props.</a:t>
            </a:r>
          </a:p>
          <a:p>
            <a:r>
              <a:rPr lang="en-US" dirty="0"/>
              <a:t>Reactive, </a:t>
            </a:r>
            <a:r>
              <a:rPr lang="en-US" dirty="0" err="1"/>
              <a:t>uden</a:t>
            </a:r>
            <a:r>
              <a:rPr lang="en-US" dirty="0"/>
              <a:t> at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manipulere</a:t>
            </a:r>
            <a:r>
              <a:rPr lang="en-US" dirty="0"/>
              <a:t> DOM </a:t>
            </a:r>
            <a:r>
              <a:rPr lang="en-US" dirty="0" err="1"/>
              <a:t>manuelt</a:t>
            </a:r>
            <a:r>
              <a:rPr lang="en-US" dirty="0"/>
              <a:t>.</a:t>
            </a:r>
          </a:p>
          <a:p>
            <a:r>
              <a:rPr lang="en-US" dirty="0"/>
              <a:t>VSC count </a:t>
            </a:r>
            <a:r>
              <a:rPr lang="en-US" dirty="0" err="1"/>
              <a:t>eksempel</a:t>
            </a:r>
            <a:endParaRPr lang="en-US" dirty="0"/>
          </a:p>
          <a:p>
            <a:r>
              <a:rPr lang="en-US" dirty="0" err="1"/>
              <a:t>StateVariable</a:t>
            </a:r>
            <a:r>
              <a:rPr lang="en-US" dirty="0"/>
              <a:t>, count.</a:t>
            </a:r>
          </a:p>
          <a:p>
            <a:r>
              <a:rPr lang="en-US" dirty="0" err="1"/>
              <a:t>StateSetter</a:t>
            </a:r>
            <a:r>
              <a:rPr lang="en-US" dirty="0"/>
              <a:t> </a:t>
            </a:r>
            <a:r>
              <a:rPr lang="en-US" dirty="0" err="1"/>
              <a:t>setCount</a:t>
            </a:r>
            <a:endParaRPr lang="en-US" dirty="0"/>
          </a:p>
          <a:p>
            <a:r>
              <a:rPr lang="en-US" dirty="0"/>
              <a:t>SP3 </a:t>
            </a:r>
            <a:r>
              <a:rPr lang="en-US" dirty="0" err="1"/>
              <a:t>useState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32738-90F4-DA2A-9073-BFB83379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257"/>
            <a:ext cx="12192000" cy="8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31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79C4-B09B-C195-15D6-06E627DE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66D8A-73DC-436D-E695-6BE5E6BB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ui-sans-serif"/>
              </a:rPr>
              <a:t>To deploy a React frontend application to the Caddy server through the CI/CD pipeline, the process involves several steps. First, the React application is built into static files. These files are then included in a Docker container. The CI/CD pipeline, typically set up using GitHub Actions, automates the process of building the Docker image, pushing it to Docker Hub, and deploying it to a Digital Ocean Droplet. Caddy is used as a reverse proxy and static file server to serve the frontend application over HTTPS on a subdomain. This ensures secure and efficient deployment of the application.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100194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76A6-1B8B-B248-88E7-4B5EDADE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5C97B-C28D-4233-A3A7-446F0A08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188"/>
            <a:ext cx="10486565" cy="85865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B61AEF-2498-FC3E-3A15-2F0625080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38200" y="1782751"/>
            <a:ext cx="10515600" cy="285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56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EB-C5C9-3BEB-0DF7-A8A7CF36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2CFEC-85DC-B8E4-616D-62C06C999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4466" y="78641"/>
            <a:ext cx="2400300" cy="6487626"/>
          </a:xfrm>
        </p:spPr>
      </p:pic>
    </p:spTree>
    <p:extLst>
      <p:ext uri="{BB962C8B-B14F-4D97-AF65-F5344CB8AC3E}">
        <p14:creationId xmlns:p14="http://schemas.microsoft.com/office/powerpoint/2010/main" val="101329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D14D-998D-7A09-1918-DDDF71A2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			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1) En </a:t>
            </a:r>
            <a:r>
              <a:rPr lang="en-US" dirty="0" err="1"/>
              <a:t>funktion</a:t>
            </a:r>
            <a:r>
              <a:rPr lang="en-US" dirty="0"/>
              <a:t> der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tage</a:t>
            </a:r>
            <a:r>
              <a:rPr lang="en-US" dirty="0"/>
              <a:t> </a:t>
            </a:r>
            <a:r>
              <a:rPr lang="en-US" dirty="0" err="1"/>
              <a:t>funktioner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parameter.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2) Kan </a:t>
            </a:r>
            <a:r>
              <a:rPr lang="en-US" dirty="0" err="1"/>
              <a:t>returnere</a:t>
            </a:r>
            <a:r>
              <a:rPr lang="en-US" dirty="0"/>
              <a:t> </a:t>
            </a:r>
            <a:r>
              <a:rPr lang="en-US" dirty="0" err="1"/>
              <a:t>funktioner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3) VSC simple </a:t>
            </a:r>
            <a:r>
              <a:rPr lang="en-US" dirty="0" err="1"/>
              <a:t>eksempler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4) SP3 </a:t>
            </a:r>
            <a:r>
              <a:rPr lang="en-US" dirty="0" err="1"/>
              <a:t>Eksempler</a:t>
            </a:r>
            <a:r>
              <a:rPr lang="en-US" dirty="0"/>
              <a:t>…</a:t>
            </a:r>
            <a:br>
              <a:rPr lang="en-US" dirty="0"/>
            </a:br>
            <a:br>
              <a:rPr lang="en-US" dirty="0"/>
            </a:b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C577F-8802-3D24-D569-CE70B55A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134" y="369284"/>
            <a:ext cx="10515600" cy="1321404"/>
          </a:xfrm>
        </p:spPr>
      </p:pic>
    </p:spTree>
    <p:extLst>
      <p:ext uri="{BB962C8B-B14F-4D97-AF65-F5344CB8AC3E}">
        <p14:creationId xmlns:p14="http://schemas.microsoft.com/office/powerpoint/2010/main" val="218655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B549-D3E4-CDB0-5960-FE2E2F94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4419-5A13-B26A-10CF-577B58748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61D5D-92A2-E350-E275-7204440B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76" y="0"/>
            <a:ext cx="11913697" cy="50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7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5EAF-D284-662D-C2AC-9013647D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CDB71-228F-FD40-0454-78437412F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Asynchronous operation and its resulting value data </a:t>
            </a:r>
            <a:r>
              <a:rPr lang="en-US" dirty="0" err="1"/>
              <a:t>fra</a:t>
            </a:r>
            <a:r>
              <a:rPr lang="en-US" dirty="0"/>
              <a:t> API </a:t>
            </a:r>
            <a:r>
              <a:rPr lang="en-US" dirty="0" err="1"/>
              <a:t>suc</a:t>
            </a:r>
            <a:r>
              <a:rPr lang="en-US" dirty="0"/>
              <a:t> or fail.</a:t>
            </a:r>
          </a:p>
          <a:p>
            <a:r>
              <a:rPr lang="en-US" dirty="0"/>
              <a:t>1) Pending.</a:t>
            </a:r>
          </a:p>
          <a:p>
            <a:r>
              <a:rPr lang="en-US" dirty="0"/>
              <a:t>2) Resolved.</a:t>
            </a:r>
          </a:p>
          <a:p>
            <a:r>
              <a:rPr lang="en-US" dirty="0"/>
              <a:t>3) Rejected.</a:t>
            </a:r>
          </a:p>
          <a:p>
            <a:pPr marL="0" indent="0">
              <a:buNone/>
            </a:pPr>
            <a:r>
              <a:rPr lang="en-US" dirty="0"/>
              <a:t>Get better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apiFacade</a:t>
            </a:r>
            <a:r>
              <a:rPr lang="en-US" dirty="0"/>
              <a:t> login l. 41</a:t>
            </a:r>
          </a:p>
          <a:p>
            <a:r>
              <a:rPr lang="en-US" dirty="0"/>
              <a:t>SP3 </a:t>
            </a:r>
            <a:r>
              <a:rPr lang="en-US" dirty="0" err="1"/>
              <a:t>apiFacade</a:t>
            </a:r>
            <a:r>
              <a:rPr lang="en-US" dirty="0"/>
              <a:t> l.5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38037-5FED-A817-D73A-94E6CB36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16366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339D473-4198-AB7C-327A-5B3C12744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79374"/>
            <a:ext cx="998760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asynchronous API requests effectively, handle errors gracefully, </a:t>
            </a:r>
            <a:endParaRPr kumimoji="0" lang="en-US" altLang="en-D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chain multiple actions together without blocking the </a:t>
            </a:r>
            <a:endParaRPr kumimoji="0" lang="en-US" altLang="en-D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execution of other code. </a:t>
            </a:r>
          </a:p>
        </p:txBody>
      </p:sp>
    </p:spTree>
    <p:extLst>
      <p:ext uri="{BB962C8B-B14F-4D97-AF65-F5344CB8AC3E}">
        <p14:creationId xmlns:p14="http://schemas.microsoft.com/office/powerpoint/2010/main" val="3665276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839E-DC48-66FD-A9DF-54741E21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4EBDE-110C-BEC6-2D6E-028A9B58A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Try-catch</a:t>
            </a:r>
          </a:p>
          <a:p>
            <a:r>
              <a:rPr lang="en-US" dirty="0"/>
              <a:t>Fetch errors/promises.</a:t>
            </a:r>
          </a:p>
          <a:p>
            <a:r>
              <a:rPr lang="en-US" dirty="0" err="1"/>
              <a:t>apiFacade</a:t>
            </a:r>
            <a:r>
              <a:rPr lang="en-US" dirty="0"/>
              <a:t> SP3.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A773-C897-9F0E-9973-1C07EDFA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529"/>
            <a:ext cx="12192000" cy="101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32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B6CE-9290-84E7-650E-DB913891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D61AA-C79F-21DC-C813-0090967DE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944"/>
            <a:ext cx="12192000" cy="100792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BD4E9F-106C-0D58-944B-9D1E0548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Reverse proxy </a:t>
            </a:r>
            <a:r>
              <a:rPr lang="en-US" dirty="0" err="1"/>
              <a:t>fourthingsplus</a:t>
            </a:r>
            <a:r>
              <a:rPr lang="en-US" dirty="0"/>
              <a:t> service</a:t>
            </a:r>
          </a:p>
          <a:p>
            <a:r>
              <a:rPr lang="en-US" dirty="0"/>
              <a:t>Requests rammer </a:t>
            </a:r>
            <a:r>
              <a:rPr lang="en-US" dirty="0" err="1"/>
              <a:t>subdomænet</a:t>
            </a:r>
            <a:endParaRPr lang="en-US" dirty="0"/>
          </a:p>
          <a:p>
            <a:r>
              <a:rPr lang="en-US" dirty="0"/>
              <a:t>Incoming traffic forwarded.</a:t>
            </a:r>
          </a:p>
          <a:p>
            <a:r>
              <a:rPr lang="en-US" dirty="0"/>
              <a:t>Clients </a:t>
            </a:r>
            <a:r>
              <a:rPr lang="en-US" dirty="0" err="1"/>
              <a:t>accesser</a:t>
            </a:r>
            <a:r>
              <a:rPr lang="en-US" dirty="0"/>
              <a:t> </a:t>
            </a:r>
            <a:r>
              <a:rPr lang="en-US" dirty="0" err="1"/>
              <a:t>vha</a:t>
            </a:r>
            <a:r>
              <a:rPr lang="en-US" dirty="0"/>
              <a:t>. </a:t>
            </a:r>
            <a:r>
              <a:rPr lang="en-US" dirty="0" err="1"/>
              <a:t>url</a:t>
            </a:r>
            <a:r>
              <a:rPr lang="en-US" dirty="0"/>
              <a:t>, men </a:t>
            </a:r>
          </a:p>
          <a:p>
            <a:pPr marL="0" indent="0">
              <a:buNone/>
            </a:pPr>
            <a:r>
              <a:rPr lang="en-US" dirty="0"/>
              <a:t>Backend </a:t>
            </a:r>
            <a:r>
              <a:rPr lang="en-US" dirty="0" err="1"/>
              <a:t>kører</a:t>
            </a:r>
            <a:r>
              <a:rPr lang="en-US" dirty="0"/>
              <a:t> internally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containeren</a:t>
            </a:r>
            <a:r>
              <a:rPr lang="en-US" dirty="0"/>
              <a:t>.</a:t>
            </a:r>
          </a:p>
          <a:p>
            <a:r>
              <a:rPr lang="en-US" dirty="0"/>
              <a:t>Static files /</a:t>
            </a:r>
            <a:r>
              <a:rPr lang="en-US" dirty="0" err="1"/>
              <a:t>srv</a:t>
            </a:r>
            <a:r>
              <a:rPr lang="en-US" dirty="0"/>
              <a:t>/ file server</a:t>
            </a:r>
          </a:p>
          <a:p>
            <a:r>
              <a:rPr lang="en-US" dirty="0"/>
              <a:t>HTTPS </a:t>
            </a:r>
            <a:r>
              <a:rPr lang="en-US" dirty="0" err="1"/>
              <a:t>sørger</a:t>
            </a:r>
            <a:r>
              <a:rPr lang="en-US" dirty="0"/>
              <a:t> Caddy for </a:t>
            </a:r>
            <a:r>
              <a:rPr lang="en-US" dirty="0" err="1"/>
              <a:t>automatisk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DF5C03-02A4-B536-36F0-F0B5715A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66" y="1723276"/>
            <a:ext cx="4514234" cy="22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99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F777-929A-0C0D-8DDE-78ABC064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697E-9B4A-5600-35F1-8D30B85A1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51D64-3DD1-68FD-3B26-64619204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7" y="320088"/>
            <a:ext cx="12039626" cy="53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6410-B536-41F9-DD41-40597557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B8858C-E54B-D641-836B-C2D68E192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481" y="1825625"/>
            <a:ext cx="771503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79C78-A1DF-45E7-E15B-A940C633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10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68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B8FA-04FC-0618-22EF-29CB3DC9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621B0-25C9-83CA-7849-FCC0E043B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Synchronous: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. Den </a:t>
            </a:r>
            <a:r>
              <a:rPr lang="en-US" dirty="0" err="1"/>
              <a:t>ene</a:t>
            </a:r>
            <a:r>
              <a:rPr lang="en-US" dirty="0"/>
              <a:t> </a:t>
            </a:r>
            <a:r>
              <a:rPr lang="en-US" dirty="0" err="1"/>
              <a:t>først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det </a:t>
            </a:r>
            <a:r>
              <a:rPr lang="en-US" dirty="0" err="1"/>
              <a:t>andet</a:t>
            </a:r>
            <a:r>
              <a:rPr lang="en-US" dirty="0"/>
              <a:t>. </a:t>
            </a:r>
            <a:r>
              <a:rPr lang="en-US" dirty="0" err="1"/>
              <a:t>Hvis</a:t>
            </a:r>
            <a:r>
              <a:rPr lang="en-US" dirty="0"/>
              <a:t> det </a:t>
            </a:r>
            <a:r>
              <a:rPr lang="en-US" dirty="0" err="1"/>
              <a:t>ene</a:t>
            </a:r>
            <a:r>
              <a:rPr lang="en-US" dirty="0"/>
              <a:t> big, det </a:t>
            </a:r>
            <a:r>
              <a:rPr lang="en-US" dirty="0" err="1"/>
              <a:t>andet</a:t>
            </a:r>
            <a:r>
              <a:rPr lang="en-US" dirty="0"/>
              <a:t> </a:t>
            </a:r>
            <a:r>
              <a:rPr lang="en-US" dirty="0" err="1"/>
              <a:t>blokeret</a:t>
            </a:r>
            <a:r>
              <a:rPr lang="en-US" dirty="0"/>
              <a:t>.</a:t>
            </a:r>
          </a:p>
          <a:p>
            <a:r>
              <a:rPr lang="en-US" dirty="0"/>
              <a:t>Asynchronous: </a:t>
            </a:r>
            <a:r>
              <a:rPr lang="en-US" dirty="0" err="1"/>
              <a:t>Blokerer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. Mere responsive.</a:t>
            </a:r>
          </a:p>
          <a:p>
            <a:r>
              <a:rPr lang="en-US" dirty="0"/>
              <a:t>Async and await </a:t>
            </a:r>
            <a:r>
              <a:rPr lang="en-US" dirty="0" err="1"/>
              <a:t>bruges</a:t>
            </a:r>
            <a:r>
              <a:rPr lang="en-US" dirty="0"/>
              <a:t> I asynchronous programming,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gøre</a:t>
            </a:r>
            <a:r>
              <a:rPr lang="en-US" dirty="0"/>
              <a:t> det </a:t>
            </a:r>
            <a:r>
              <a:rPr lang="en-US" dirty="0" err="1"/>
              <a:t>nemmere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introducerer</a:t>
            </a:r>
            <a:r>
              <a:rPr lang="en-US" dirty="0"/>
              <a:t> </a:t>
            </a:r>
            <a:r>
              <a:rPr lang="en-US" dirty="0" err="1"/>
              <a:t>lidt</a:t>
            </a:r>
            <a:r>
              <a:rPr lang="en-US" dirty="0"/>
              <a:t> mere synchronous programming </a:t>
            </a: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nødvendigt</a:t>
            </a:r>
            <a:r>
              <a:rPr lang="en-US" dirty="0"/>
              <a:t>.</a:t>
            </a:r>
          </a:p>
          <a:p>
            <a:r>
              <a:rPr lang="en-US" dirty="0"/>
              <a:t>Async: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 der return </a:t>
            </a:r>
            <a:r>
              <a:rPr lang="en-US" dirty="0" err="1"/>
              <a:t>en</a:t>
            </a:r>
            <a:r>
              <a:rPr lang="en-US" dirty="0"/>
              <a:t> promise.</a:t>
            </a:r>
          </a:p>
          <a:p>
            <a:r>
              <a:rPr lang="en-US" dirty="0"/>
              <a:t>Await: await</a:t>
            </a:r>
          </a:p>
          <a:p>
            <a:r>
              <a:rPr lang="en-US" dirty="0"/>
              <a:t>………..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6B791-D82A-847A-3A0F-5ECFA064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0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17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2797-044F-1E70-6AA2-75DDBEDA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302A1-4D99-9085-3A45-DE579760D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apiFacade</a:t>
            </a:r>
            <a:r>
              <a:rPr lang="en-US" dirty="0"/>
              <a:t> SP3.</a:t>
            </a:r>
          </a:p>
          <a:p>
            <a:r>
              <a:rPr lang="en-US" dirty="0"/>
              <a:t>Sync: token management, role handling.</a:t>
            </a:r>
          </a:p>
          <a:p>
            <a:r>
              <a:rPr lang="en-US" dirty="0"/>
              <a:t>Async: network requests (fetch, post, delete).</a:t>
            </a:r>
          </a:p>
          <a:p>
            <a:r>
              <a:rPr lang="en-US" dirty="0" err="1"/>
              <a:t>Uden</a:t>
            </a:r>
            <a:r>
              <a:rPr lang="en-US" dirty="0"/>
              <a:t> async </a:t>
            </a:r>
            <a:r>
              <a:rPr lang="en-US" dirty="0" err="1"/>
              <a:t>og</a:t>
            </a:r>
            <a:r>
              <a:rPr lang="en-US" dirty="0"/>
              <a:t> await – .then() chaining (</a:t>
            </a:r>
            <a:r>
              <a:rPr lang="en-US" dirty="0" err="1"/>
              <a:t>ew</a:t>
            </a:r>
            <a:r>
              <a:rPr lang="en-US" dirty="0"/>
              <a:t>)</a:t>
            </a:r>
          </a:p>
          <a:p>
            <a:r>
              <a:rPr lang="en-US" dirty="0"/>
              <a:t>Sync </a:t>
            </a:r>
            <a:r>
              <a:rPr lang="en-US" dirty="0" err="1"/>
              <a:t>barslist</a:t>
            </a:r>
            <a:r>
              <a:rPr lang="en-US" dirty="0"/>
              <a:t> 150 page nation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9F7E1-4701-1157-200A-E48D67ED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0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89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FD3D-1846-1C24-EC81-797DD0DE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5653-786A-4130-81DB-717D4AB55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- </a:t>
            </a:r>
            <a:r>
              <a:rPr lang="en-US" dirty="0" err="1"/>
              <a:t>søg</a:t>
            </a:r>
            <a:endParaRPr lang="en-US" dirty="0"/>
          </a:p>
          <a:p>
            <a:r>
              <a:rPr lang="en-US" dirty="0"/>
              <a:t>? : - navbar l.96</a:t>
            </a:r>
          </a:p>
          <a:p>
            <a:r>
              <a:rPr lang="en-US" dirty="0"/>
              <a:t>&amp;&amp; - </a:t>
            </a:r>
            <a:r>
              <a:rPr lang="en-US" dirty="0" err="1"/>
              <a:t>søg</a:t>
            </a:r>
            <a:endParaRPr lang="en-US" dirty="0"/>
          </a:p>
          <a:p>
            <a:r>
              <a:rPr lang="en-US" dirty="0"/>
              <a:t>|| - </a:t>
            </a:r>
            <a:r>
              <a:rPr lang="en-US" dirty="0" err="1"/>
              <a:t>søg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E235B-DA71-3E40-2220-C94EC048C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0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11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B165-821C-3460-A200-F09D0034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3D4B9-F944-7CA1-9152-CDCD86882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169"/>
            <a:ext cx="12192000" cy="1127473"/>
          </a:xfrm>
          <a:prstGeom prst="rect">
            <a:avLst/>
          </a:prstGeom>
        </p:spPr>
      </p:pic>
      <p:pic>
        <p:nvPicPr>
          <p:cNvPr id="3078" name="Picture 6" descr="Adding JWT Authentication to React">
            <a:extLst>
              <a:ext uri="{FF2B5EF4-FFF2-40B4-BE49-F238E27FC236}">
                <a16:creationId xmlns:a16="http://schemas.microsoft.com/office/drawing/2014/main" id="{DEDE70BE-72FE-9E1B-7A7E-0CCBE75071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78" y="1591642"/>
            <a:ext cx="8097644" cy="47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75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BF13-FBFD-5C6E-5C1F-81A61C11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ECF6-7A84-6431-0D84-FD46F2129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SP3 </a:t>
            </a:r>
            <a:r>
              <a:rPr lang="en-US" dirty="0" err="1"/>
              <a:t>eksempler</a:t>
            </a:r>
            <a:r>
              <a:rPr lang="en-US" dirty="0"/>
              <a:t>:</a:t>
            </a:r>
          </a:p>
          <a:p>
            <a:r>
              <a:rPr lang="en-US" dirty="0"/>
              <a:t>(l.26/</a:t>
            </a:r>
            <a:r>
              <a:rPr lang="en-US" dirty="0" err="1"/>
              <a:t>barslist</a:t>
            </a:r>
            <a:r>
              <a:rPr lang="en-US" dirty="0"/>
              <a:t>) </a:t>
            </a: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 err="1"/>
              <a:t>tager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, </a:t>
            </a:r>
            <a:r>
              <a:rPr lang="en-US" dirty="0" err="1"/>
              <a:t>cb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arg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exec, </a:t>
            </a:r>
            <a:r>
              <a:rPr lang="en-US" dirty="0" err="1"/>
              <a:t>baseret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dep?.</a:t>
            </a:r>
          </a:p>
          <a:p>
            <a:r>
              <a:rPr lang="en-US" dirty="0"/>
              <a:t>Map l.34/</a:t>
            </a:r>
            <a:r>
              <a:rPr lang="en-US" dirty="0" err="1"/>
              <a:t>barslist</a:t>
            </a:r>
            <a:r>
              <a:rPr lang="en-US" dirty="0"/>
              <a:t> – over </a:t>
            </a:r>
            <a:r>
              <a:rPr lang="en-US" dirty="0" err="1"/>
              <a:t>en</a:t>
            </a:r>
            <a:r>
              <a:rPr lang="en-US" dirty="0"/>
              <a:t> array </a:t>
            </a:r>
            <a:r>
              <a:rPr lang="en-US" dirty="0" err="1"/>
              <a:t>af</a:t>
            </a:r>
            <a:r>
              <a:rPr lang="en-US" dirty="0"/>
              <a:t> bars, callback </a:t>
            </a:r>
            <a:r>
              <a:rPr lang="en-US" dirty="0" err="1"/>
              <a:t>til</a:t>
            </a:r>
            <a:r>
              <a:rPr lang="en-US" dirty="0"/>
              <a:t> at transform </a:t>
            </a:r>
            <a:r>
              <a:rPr lang="en-US" dirty="0" err="1"/>
              <a:t>hvert</a:t>
            </a:r>
            <a:r>
              <a:rPr lang="en-US" dirty="0"/>
              <a:t> item</a:t>
            </a:r>
          </a:p>
          <a:p>
            <a:r>
              <a:rPr lang="en-US" dirty="0"/>
              <a:t>Find et </a:t>
            </a:r>
            <a:r>
              <a:rPr lang="en-US" dirty="0" err="1"/>
              <a:t>sted</a:t>
            </a:r>
            <a:r>
              <a:rPr lang="en-US" dirty="0"/>
              <a:t> I </a:t>
            </a:r>
            <a:r>
              <a:rPr lang="en-US" dirty="0" err="1"/>
              <a:t>nærheden</a:t>
            </a:r>
            <a:r>
              <a:rPr lang="en-US" dirty="0"/>
              <a:t> – finder </a:t>
            </a:r>
            <a:r>
              <a:rPr lang="en-US" dirty="0" err="1"/>
              <a:t>første</a:t>
            </a:r>
            <a:r>
              <a:rPr lang="en-US" dirty="0"/>
              <a:t> match callback function.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DEE6CC4-7E15-8734-EE28-3857199C0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134" y="369284"/>
            <a:ext cx="10515600" cy="1321404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D5BF65-3B28-4A78-8A3E-A5C6729B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34" y="521684"/>
            <a:ext cx="10515600" cy="13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0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98B7-3A31-0E1E-046F-CE1C8DE9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596C-84A9-2190-82D7-3D567C07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 Façade</a:t>
            </a:r>
          </a:p>
          <a:p>
            <a:r>
              <a:rPr lang="en-US" dirty="0"/>
              <a:t>1) Login</a:t>
            </a:r>
          </a:p>
          <a:p>
            <a:r>
              <a:rPr lang="en-US" dirty="0"/>
              <a:t>2) Store </a:t>
            </a:r>
            <a:r>
              <a:rPr lang="en-US" dirty="0" err="1"/>
              <a:t>og</a:t>
            </a:r>
            <a:r>
              <a:rPr lang="en-US" dirty="0"/>
              <a:t> retrieve.</a:t>
            </a:r>
          </a:p>
          <a:p>
            <a:r>
              <a:rPr lang="en-US" dirty="0"/>
              <a:t>3) API requests der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brug</a:t>
            </a:r>
            <a:r>
              <a:rPr lang="en-US" dirty="0"/>
              <a:t> for tokens</a:t>
            </a:r>
          </a:p>
          <a:p>
            <a:r>
              <a:rPr lang="en-US" dirty="0"/>
              <a:t>4) RBAC</a:t>
            </a:r>
          </a:p>
          <a:p>
            <a:r>
              <a:rPr lang="en-US" dirty="0" err="1"/>
              <a:t>Barslist</a:t>
            </a:r>
            <a:r>
              <a:rPr lang="en-US" dirty="0"/>
              <a:t> l. 259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5F09A-1FC2-E7BB-B1E2-6EAE7E8F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169"/>
            <a:ext cx="12192000" cy="11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7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815F-7361-E4D9-B8FD-3EA8555F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B89B7-A67D-5FA1-5196-CF325E64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0D8E7-A9BC-E63A-BF11-6079B30E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1" y="173255"/>
            <a:ext cx="11425694" cy="618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06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7B0A-7F3C-3D65-1639-442F7B32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DD0B-C904-C0A2-AAFC-64B4D8372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Localstorage</a:t>
            </a:r>
            <a:r>
              <a:rPr lang="en-US" dirty="0"/>
              <a:t> – </a:t>
            </a:r>
            <a:r>
              <a:rPr lang="en-US" dirty="0" err="1"/>
              <a:t>luk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sluk</a:t>
            </a:r>
            <a:r>
              <a:rPr lang="en-US" dirty="0"/>
              <a:t>, data </a:t>
            </a:r>
            <a:r>
              <a:rPr lang="en-US" dirty="0" err="1"/>
              <a:t>stadig</a:t>
            </a:r>
            <a:r>
              <a:rPr lang="en-US" dirty="0"/>
              <a:t>. </a:t>
            </a:r>
          </a:p>
          <a:p>
            <a:r>
              <a:rPr lang="en-US" dirty="0" err="1"/>
              <a:t>Sessionstorage</a:t>
            </a:r>
            <a:r>
              <a:rPr lang="en-US" dirty="0"/>
              <a:t> – page session.</a:t>
            </a:r>
          </a:p>
          <a:p>
            <a:r>
              <a:rPr lang="en-US" dirty="0"/>
              <a:t>SP3 </a:t>
            </a:r>
            <a:r>
              <a:rPr lang="en-US" dirty="0" err="1"/>
              <a:t>eksempel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EADBE-B4B9-05F1-4FAB-6E495490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022" y="-43753"/>
            <a:ext cx="12476043" cy="12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03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CF1-E84F-C0A7-A45C-1170099A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DA79E-81FF-9955-251E-F2D8A820D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udføre</a:t>
            </a:r>
            <a:r>
              <a:rPr lang="en-US" dirty="0"/>
              <a:t> ‘side effects’ I functional components. En side effect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hvad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helst</a:t>
            </a:r>
            <a:r>
              <a:rPr lang="en-US" dirty="0"/>
              <a:t>, data fetching, timers, </a:t>
            </a:r>
            <a:r>
              <a:rPr lang="en-US" dirty="0" err="1"/>
              <a:t>dom</a:t>
            </a:r>
            <a:r>
              <a:rPr lang="en-US" dirty="0"/>
              <a:t> manipulation.</a:t>
            </a:r>
          </a:p>
          <a:p>
            <a:r>
              <a:rPr lang="en-US" dirty="0"/>
              <a:t>1) Function</a:t>
            </a:r>
          </a:p>
          <a:p>
            <a:r>
              <a:rPr lang="en-US" dirty="0"/>
              <a:t>2) Dependency array (rerun)</a:t>
            </a:r>
          </a:p>
          <a:p>
            <a:pPr marL="0" indent="0">
              <a:buNone/>
            </a:pPr>
            <a:r>
              <a:rPr lang="en-US" dirty="0"/>
              <a:t>Reactive to changes, updates, and </a:t>
            </a:r>
          </a:p>
          <a:p>
            <a:pPr marL="0" indent="0">
              <a:buNone/>
            </a:pPr>
            <a:r>
              <a:rPr lang="en-US" dirty="0"/>
              <a:t>Cleans.</a:t>
            </a:r>
          </a:p>
          <a:p>
            <a:pPr marL="0" indent="0">
              <a:buNone/>
            </a:pPr>
            <a:r>
              <a:rPr lang="en-US" dirty="0"/>
              <a:t>//SP3 </a:t>
            </a:r>
            <a:r>
              <a:rPr lang="en-US" dirty="0" err="1"/>
              <a:t>Barslist</a:t>
            </a:r>
            <a:r>
              <a:rPr lang="en-US" dirty="0"/>
              <a:t> </a:t>
            </a:r>
            <a:r>
              <a:rPr lang="en-US" dirty="0" err="1"/>
              <a:t>eksempler</a:t>
            </a:r>
            <a:r>
              <a:rPr lang="en-US" dirty="0"/>
              <a:t> l. 26 &amp;&amp; 64</a:t>
            </a:r>
          </a:p>
          <a:p>
            <a:pPr marL="0" indent="0">
              <a:buNone/>
            </a:pPr>
            <a:r>
              <a:rPr lang="en-US" dirty="0" err="1"/>
              <a:t>Authorbars</a:t>
            </a:r>
            <a:r>
              <a:rPr lang="en-US" dirty="0"/>
              <a:t> l.22</a:t>
            </a:r>
          </a:p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A8DBC-E018-3AF4-EEB3-16168FAA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4" y="391260"/>
            <a:ext cx="12505296" cy="917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CE13BD-5B3D-B771-A41B-19E56B7E8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14" y="2644372"/>
            <a:ext cx="3723553" cy="23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51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1532-921D-D97C-B4C0-A9828837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777D-49DE-D04A-6AFF-DDA9287E7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r>
              <a:rPr lang="en-US" dirty="0"/>
              <a:t>Payload</a:t>
            </a:r>
          </a:p>
          <a:p>
            <a:r>
              <a:rPr lang="en-US" dirty="0"/>
              <a:t>Signature</a:t>
            </a:r>
          </a:p>
          <a:p>
            <a:r>
              <a:rPr lang="en-US" dirty="0"/>
              <a:t>Vis secret key backend</a:t>
            </a:r>
            <a:endParaRPr lang="en-DK" dirty="0"/>
          </a:p>
          <a:p>
            <a:r>
              <a:rPr lang="en-US" dirty="0"/>
              <a:t>Vis </a:t>
            </a:r>
            <a:r>
              <a:rPr lang="en-US" dirty="0" err="1"/>
              <a:t>jwt</a:t>
            </a:r>
            <a:r>
              <a:rPr lang="en-US" dirty="0"/>
              <a:t> token browser SP3</a:t>
            </a:r>
          </a:p>
          <a:p>
            <a:r>
              <a:rPr lang="en-US" dirty="0"/>
              <a:t>Jwt.io  decoder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forklaring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724DD-4A46-C340-F133-35F7FCD2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365125"/>
            <a:ext cx="12088912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657E-1AAB-C7A7-7B28-F1B161ED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77A51-6338-5512-A83D-A51BE1249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93" y="202130"/>
            <a:ext cx="12056106" cy="6237171"/>
          </a:xfrm>
        </p:spPr>
      </p:pic>
    </p:spTree>
    <p:extLst>
      <p:ext uri="{BB962C8B-B14F-4D97-AF65-F5344CB8AC3E}">
        <p14:creationId xmlns:p14="http://schemas.microsoft.com/office/powerpoint/2010/main" val="185811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18FC-69F6-3027-92CD-F32CBD23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98256-A92B-19DF-9B4F-8BF31876B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Select</a:t>
            </a:r>
          </a:p>
          <a:p>
            <a:r>
              <a:rPr lang="en-US" dirty="0"/>
              <a:t>2) Change (</a:t>
            </a:r>
            <a:r>
              <a:rPr lang="en-US" dirty="0" err="1"/>
              <a:t>ew</a:t>
            </a:r>
            <a:r>
              <a:rPr lang="en-US" dirty="0"/>
              <a:t>)</a:t>
            </a:r>
          </a:p>
          <a:p>
            <a:r>
              <a:rPr lang="en-US" dirty="0"/>
              <a:t>VSC </a:t>
            </a:r>
            <a:r>
              <a:rPr lang="en-US" dirty="0" err="1"/>
              <a:t>eksempel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D2CA7-4127-ADF9-7012-3FFA3A47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2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4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EE7A-7125-39D7-DDD5-3ED48B6B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91AE-0A73-836A-06AF-F9EFFE6AF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Vsc</a:t>
            </a:r>
            <a:r>
              <a:rPr lang="en-US" dirty="0"/>
              <a:t> </a:t>
            </a:r>
            <a:r>
              <a:rPr lang="en-US" dirty="0" err="1"/>
              <a:t>eksempler</a:t>
            </a:r>
            <a:endParaRPr lang="en-US" dirty="0"/>
          </a:p>
          <a:p>
            <a:r>
              <a:rPr lang="en-US" dirty="0"/>
              <a:t>SP3 </a:t>
            </a:r>
            <a:r>
              <a:rPr lang="en-US" dirty="0" err="1"/>
              <a:t>eksempler</a:t>
            </a:r>
            <a:r>
              <a:rPr lang="en-US" dirty="0"/>
              <a:t> </a:t>
            </a:r>
            <a:r>
              <a:rPr lang="en-US" dirty="0" err="1"/>
              <a:t>barslist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A25B9-A384-0843-36E2-CA55C7AA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331"/>
            <a:ext cx="12192000" cy="6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04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5100-9A73-6D30-E614-CE23398C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F8FC5-006D-0205-8675-006C8B672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SP3 </a:t>
            </a:r>
            <a:r>
              <a:rPr lang="en-US" dirty="0" err="1"/>
              <a:t>Barslist</a:t>
            </a:r>
            <a:r>
              <a:rPr lang="en-US" dirty="0"/>
              <a:t> </a:t>
            </a:r>
            <a:r>
              <a:rPr lang="en-US" dirty="0" err="1"/>
              <a:t>eksempler</a:t>
            </a:r>
            <a:r>
              <a:rPr lang="en-US" dirty="0"/>
              <a:t> edit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måske</a:t>
            </a:r>
            <a:r>
              <a:rPr lang="en-US" dirty="0"/>
              <a:t> login</a:t>
            </a:r>
          </a:p>
          <a:p>
            <a:r>
              <a:rPr lang="en-US" dirty="0"/>
              <a:t>Controlled components: Dynamic. Bound to react. </a:t>
            </a:r>
            <a:r>
              <a:rPr lang="en-US" dirty="0" err="1"/>
              <a:t>Rerender</a:t>
            </a:r>
            <a:r>
              <a:rPr lang="en-US" dirty="0"/>
              <a:t>.</a:t>
            </a:r>
          </a:p>
          <a:p>
            <a:r>
              <a:rPr lang="en-US" dirty="0" err="1"/>
              <a:t>SearchAuthor</a:t>
            </a:r>
            <a:r>
              <a:rPr lang="en-US" dirty="0"/>
              <a:t> l.48</a:t>
            </a:r>
          </a:p>
          <a:p>
            <a:r>
              <a:rPr lang="en-US" dirty="0"/>
              <a:t>Uncontrolled components: Quick and simple forms, </a:t>
            </a:r>
            <a:r>
              <a:rPr lang="en-US" dirty="0" err="1"/>
              <a:t>når</a:t>
            </a:r>
            <a:r>
              <a:rPr lang="en-US" dirty="0"/>
              <a:t> der </a:t>
            </a:r>
            <a:r>
              <a:rPr lang="en-US" dirty="0" err="1"/>
              <a:t>ikke</a:t>
            </a:r>
            <a:r>
              <a:rPr lang="en-US" dirty="0"/>
              <a:t> er </a:t>
            </a:r>
            <a:r>
              <a:rPr lang="en-US" dirty="0" err="1"/>
              <a:t>brug</a:t>
            </a:r>
            <a:r>
              <a:rPr lang="en-US" dirty="0"/>
              <a:t> for dynamic stuff. Faster. Bound to the DOM. – retrieved using ref. No re-render.</a:t>
            </a:r>
          </a:p>
          <a:p>
            <a:r>
              <a:rPr lang="en-US" dirty="0" err="1"/>
              <a:t>Barsform</a:t>
            </a:r>
            <a:r>
              <a:rPr lang="en-US" dirty="0"/>
              <a:t> l.111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97B0B-9549-DF56-4FB3-FA8E3306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09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14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CCBF-8E01-1129-46F3-0572DD7C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DAF2-23D4-7F22-84B2-D34C3EEDE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900"/>
            <a:ext cx="10515600" cy="4351338"/>
          </a:xfrm>
        </p:spPr>
        <p:txBody>
          <a:bodyPr/>
          <a:lstStyle/>
          <a:p>
            <a:r>
              <a:rPr lang="en-US" dirty="0"/>
              <a:t>Show it </a:t>
            </a:r>
          </a:p>
          <a:p>
            <a:r>
              <a:rPr lang="en-US" dirty="0"/>
              <a:t>Login submit</a:t>
            </a:r>
          </a:p>
          <a:p>
            <a:r>
              <a:rPr lang="en-US" dirty="0"/>
              <a:t>JWT browser</a:t>
            </a:r>
          </a:p>
          <a:p>
            <a:r>
              <a:rPr lang="en-US" dirty="0"/>
              <a:t>Secret key backend</a:t>
            </a:r>
          </a:p>
          <a:p>
            <a:r>
              <a:rPr lang="en-US" dirty="0"/>
              <a:t>JWT.IO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forklaring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2106-F958-2337-C9C0-AA935A0D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316419"/>
            <a:ext cx="1134585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F091-885D-6204-E007-F1BF864F6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E5303-58DF-E159-A2BF-38185BDC5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 mc er at </a:t>
            </a:r>
            <a:r>
              <a:rPr lang="en-US" dirty="0" err="1"/>
              <a:t>skabe</a:t>
            </a:r>
            <a:r>
              <a:rPr lang="en-US" dirty="0"/>
              <a:t> “reusable, self-contained </a:t>
            </a:r>
            <a:r>
              <a:rPr lang="en-US" dirty="0" err="1"/>
              <a:t>stykker</a:t>
            </a:r>
            <a:r>
              <a:rPr lang="en-US" dirty="0"/>
              <a:t>”. Basically Java-</a:t>
            </a:r>
            <a:r>
              <a:rPr lang="en-US" dirty="0" err="1"/>
              <a:t>klasser</a:t>
            </a:r>
            <a:r>
              <a:rPr lang="en-US" dirty="0"/>
              <a:t>, der </a:t>
            </a:r>
            <a:r>
              <a:rPr lang="en-US" dirty="0" err="1"/>
              <a:t>styrer</a:t>
            </a:r>
            <a:r>
              <a:rPr lang="en-US" dirty="0"/>
              <a:t> sit </a:t>
            </a:r>
            <a:r>
              <a:rPr lang="en-US" dirty="0" err="1"/>
              <a:t>eget</a:t>
            </a:r>
            <a:r>
              <a:rPr lang="en-US" dirty="0"/>
              <a:t> del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showet</a:t>
            </a:r>
            <a:r>
              <a:rPr lang="en-US" dirty="0"/>
              <a:t>.</a:t>
            </a:r>
          </a:p>
          <a:p>
            <a:r>
              <a:rPr lang="en-US" dirty="0" err="1"/>
              <a:t>Deler</a:t>
            </a:r>
            <a:r>
              <a:rPr lang="en-US" dirty="0"/>
              <a:t> big complex UI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små</a:t>
            </a:r>
            <a:r>
              <a:rPr lang="en-US" dirty="0"/>
              <a:t> manageable </a:t>
            </a:r>
            <a:r>
              <a:rPr lang="en-US" dirty="0" err="1"/>
              <a:t>stykker</a:t>
            </a:r>
            <a:r>
              <a:rPr lang="en-US" dirty="0"/>
              <a:t>. </a:t>
            </a:r>
          </a:p>
          <a:p>
            <a:r>
              <a:rPr lang="en-US" dirty="0" err="1"/>
              <a:t>Barslist</a:t>
            </a:r>
            <a:r>
              <a:rPr lang="en-US" dirty="0"/>
              <a:t> er </a:t>
            </a:r>
            <a:r>
              <a:rPr lang="en-US" dirty="0" err="1"/>
              <a:t>selfcontained</a:t>
            </a:r>
            <a:r>
              <a:rPr lang="en-US" dirty="0"/>
              <a:t>(UST), der </a:t>
            </a:r>
            <a:r>
              <a:rPr lang="en-US" dirty="0" err="1"/>
              <a:t>styrer</a:t>
            </a:r>
            <a:r>
              <a:rPr lang="en-US" dirty="0"/>
              <a:t> fetching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barsAPI</a:t>
            </a:r>
            <a:r>
              <a:rPr lang="en-US" dirty="0"/>
              <a:t>, state management, </a:t>
            </a:r>
            <a:r>
              <a:rPr lang="en-US" dirty="0" err="1"/>
              <a:t>og</a:t>
            </a:r>
            <a:r>
              <a:rPr lang="en-US" dirty="0"/>
              <a:t> rendering </a:t>
            </a:r>
            <a:r>
              <a:rPr lang="en-US" dirty="0" err="1"/>
              <a:t>af</a:t>
            </a:r>
            <a:r>
              <a:rPr lang="en-US" dirty="0"/>
              <a:t> list of bars. Den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blive</a:t>
            </a:r>
            <a:r>
              <a:rPr lang="en-US" dirty="0"/>
              <a:t> </a:t>
            </a:r>
            <a:r>
              <a:rPr lang="en-US" dirty="0" err="1"/>
              <a:t>importeret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genbrugt</a:t>
            </a:r>
            <a:r>
              <a:rPr lang="en-US" dirty="0"/>
              <a:t> </a:t>
            </a: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nødvendigt</a:t>
            </a:r>
            <a:r>
              <a:rPr lang="en-US" dirty="0"/>
              <a:t>.</a:t>
            </a:r>
          </a:p>
          <a:p>
            <a:r>
              <a:rPr lang="en-US" dirty="0" err="1"/>
              <a:t>UseEffect</a:t>
            </a:r>
            <a:r>
              <a:rPr lang="en-US" dirty="0"/>
              <a:t> hook – </a:t>
            </a:r>
            <a:r>
              <a:rPr lang="en-US" dirty="0" err="1"/>
              <a:t>componentDidMount</a:t>
            </a:r>
            <a:r>
              <a:rPr lang="en-US" dirty="0"/>
              <a:t>.</a:t>
            </a:r>
          </a:p>
          <a:p>
            <a:r>
              <a:rPr lang="en-US" dirty="0" err="1"/>
              <a:t>Dynamisk</a:t>
            </a:r>
            <a:r>
              <a:rPr lang="en-US" dirty="0"/>
              <a:t> rendering l. 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01DF7-FD9F-428E-E4DE-C297BC8D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5" y="681037"/>
            <a:ext cx="12192000" cy="4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4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2E620-2414-4CAD-31DC-AE775DAF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92DFE-3992-286D-DDFE-36301BD30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73" y="101065"/>
            <a:ext cx="11910856" cy="5126190"/>
          </a:xfrm>
        </p:spPr>
      </p:pic>
    </p:spTree>
    <p:extLst>
      <p:ext uri="{BB962C8B-B14F-4D97-AF65-F5344CB8AC3E}">
        <p14:creationId xmlns:p14="http://schemas.microsoft.com/office/powerpoint/2010/main" val="2305786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96D6-C8FF-C16C-40C6-5D5B1FDF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D6BF7-E9A8-4CE8-B04A-999569E3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</a:t>
            </a:r>
            <a:r>
              <a:rPr lang="en-US" dirty="0" err="1"/>
              <a:t>ved</a:t>
            </a:r>
            <a:r>
              <a:rPr lang="en-US" dirty="0"/>
              <a:t> child - bubbler op </a:t>
            </a:r>
            <a:r>
              <a:rPr lang="en-US" dirty="0" err="1"/>
              <a:t>til</a:t>
            </a:r>
            <a:r>
              <a:rPr lang="en-US" dirty="0"/>
              <a:t> parent.</a:t>
            </a:r>
          </a:p>
          <a:p>
            <a:pPr marL="0" indent="0">
              <a:buNone/>
            </a:pPr>
            <a:r>
              <a:rPr lang="en-US" dirty="0"/>
              <a:t>VSC </a:t>
            </a:r>
            <a:r>
              <a:rPr lang="en-US" dirty="0" err="1"/>
              <a:t>eksempler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SP3 </a:t>
            </a:r>
            <a:r>
              <a:rPr lang="en-US" dirty="0" err="1"/>
              <a:t>barsform</a:t>
            </a:r>
            <a:r>
              <a:rPr lang="en-US" dirty="0"/>
              <a:t> l. 29.</a:t>
            </a:r>
          </a:p>
          <a:p>
            <a:pPr marL="0" indent="0">
              <a:buNone/>
            </a:pPr>
            <a:r>
              <a:rPr lang="en-US" dirty="0"/>
              <a:t>SP3 </a:t>
            </a:r>
            <a:r>
              <a:rPr lang="en-US" dirty="0" err="1"/>
              <a:t>barslist</a:t>
            </a:r>
            <a:r>
              <a:rPr lang="en-US" dirty="0"/>
              <a:t> no, </a:t>
            </a:r>
            <a:r>
              <a:rPr lang="en-US" dirty="0" err="1"/>
              <a:t>fordi</a:t>
            </a:r>
            <a:r>
              <a:rPr lang="en-US" dirty="0"/>
              <a:t> </a:t>
            </a:r>
            <a:r>
              <a:rPr lang="en-US" dirty="0" err="1"/>
              <a:t>lokale</a:t>
            </a:r>
            <a:r>
              <a:rPr lang="en-US" dirty="0"/>
              <a:t> edit </a:t>
            </a:r>
            <a:r>
              <a:rPr lang="en-US" dirty="0" err="1"/>
              <a:t>og</a:t>
            </a:r>
            <a:r>
              <a:rPr lang="en-US" dirty="0"/>
              <a:t> delete </a:t>
            </a:r>
            <a:r>
              <a:rPr lang="en-US" dirty="0" err="1"/>
              <a:t>knapper</a:t>
            </a:r>
            <a:r>
              <a:rPr lang="en-US" dirty="0"/>
              <a:t>.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5596C-A153-0DC7-3A04-6087CFC1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95"/>
            <a:ext cx="12192000" cy="103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70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D69F-6FA6-FB5E-3079-F80A83B0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C0C4D-2C85-0A87-1EE3-8BDF7EC5A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array </a:t>
            </a:r>
            <a:r>
              <a:rPr lang="en-US" dirty="0" err="1"/>
              <a:t>til</a:t>
            </a:r>
            <a:r>
              <a:rPr lang="en-US" dirty="0"/>
              <a:t> react </a:t>
            </a:r>
            <a:r>
              <a:rPr lang="en-US" dirty="0" err="1"/>
              <a:t>elementer</a:t>
            </a:r>
            <a:endParaRPr lang="en-US" dirty="0"/>
          </a:p>
          <a:p>
            <a:r>
              <a:rPr lang="en-US" dirty="0"/>
              <a:t>Key – key/id 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544CF-DEE3-2445-A386-BFA2C14C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5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D680-AA9F-3327-C56A-AE7CD971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6B52598-E83E-BE25-3606-9AD51DE05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1986" y="1690688"/>
            <a:ext cx="5189802" cy="36198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6AF19-F711-93B7-D02A-9E84F779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1247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611F25-294D-9F88-6DDA-E1D98506E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1" y="1690688"/>
            <a:ext cx="6584105" cy="36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40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468C-5B79-C7E1-EF91-0C527DC1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87044-329C-105E-A23D-B4788EAE6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SP3 </a:t>
            </a:r>
            <a:r>
              <a:rPr lang="en-US" dirty="0" err="1"/>
              <a:t>Barslist</a:t>
            </a:r>
            <a:r>
              <a:rPr lang="en-US" dirty="0"/>
              <a:t> l. 217, </a:t>
            </a:r>
            <a:r>
              <a:rPr lang="en-US" dirty="0" err="1"/>
              <a:t>barslist</a:t>
            </a:r>
            <a:r>
              <a:rPr lang="en-US" dirty="0"/>
              <a:t> l. 191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27077-41D4-8ECB-8E2E-C99465E4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0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160F-0325-B260-0483-4BC976A3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F091C-DDBD-C1D3-5986-CAF6BB7CA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HyperText</a:t>
            </a:r>
            <a:r>
              <a:rPr lang="en-US" dirty="0"/>
              <a:t> Transfer Protocol SECURE</a:t>
            </a:r>
          </a:p>
          <a:p>
            <a:endParaRPr lang="en-US" dirty="0"/>
          </a:p>
          <a:p>
            <a:r>
              <a:rPr lang="en-US" dirty="0"/>
              <a:t>Caddy </a:t>
            </a:r>
            <a:r>
              <a:rPr lang="en-US" dirty="0" err="1"/>
              <a:t>sørger</a:t>
            </a:r>
            <a:r>
              <a:rPr lang="en-US" dirty="0"/>
              <a:t> for det hele </a:t>
            </a:r>
            <a:r>
              <a:rPr lang="en-US" dirty="0" err="1"/>
              <a:t>ift</a:t>
            </a:r>
            <a:r>
              <a:rPr lang="en-US" dirty="0"/>
              <a:t>. SSL </a:t>
            </a:r>
            <a:r>
              <a:rPr lang="en-US" dirty="0" err="1"/>
              <a:t>fra</a:t>
            </a:r>
            <a:r>
              <a:rPr lang="en-US" dirty="0"/>
              <a:t> CA.</a:t>
            </a:r>
          </a:p>
          <a:p>
            <a:r>
              <a:rPr lang="en-US" dirty="0"/>
              <a:t>1) Handshake/authentication. – browser – server connection.</a:t>
            </a:r>
          </a:p>
          <a:p>
            <a:r>
              <a:rPr lang="en-US" dirty="0"/>
              <a:t>2) Encryption. – SSL.</a:t>
            </a:r>
          </a:p>
          <a:p>
            <a:r>
              <a:rPr lang="en-US" dirty="0"/>
              <a:t>3) Data Integrity.</a:t>
            </a:r>
          </a:p>
          <a:p>
            <a:r>
              <a:rPr lang="en-US" dirty="0"/>
              <a:t>Certificate Viewer</a:t>
            </a:r>
          </a:p>
          <a:p>
            <a:r>
              <a:rPr lang="da-DK" dirty="0">
                <a:hlinkClick r:id="rId2"/>
              </a:rPr>
              <a:t>https://www.geocerts.com/ssl-checker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F6CB1-BB64-CF9D-DEAF-71609241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188"/>
            <a:ext cx="12192000" cy="11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67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41880-611A-AC93-C6D4-BD659A30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0AEF2-ABAB-B2C0-5446-16E263358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75" y="173255"/>
            <a:ext cx="12220661" cy="5111013"/>
          </a:xfrm>
        </p:spPr>
      </p:pic>
    </p:spTree>
    <p:extLst>
      <p:ext uri="{BB962C8B-B14F-4D97-AF65-F5344CB8AC3E}">
        <p14:creationId xmlns:p14="http://schemas.microsoft.com/office/powerpoint/2010/main" val="1610325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AF7-62E7-6AFD-9F6A-E0B6E37A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5CEF-B9C9-0D15-A399-89C5056B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987"/>
            <a:ext cx="10515600" cy="4351338"/>
          </a:xfrm>
        </p:spPr>
        <p:txBody>
          <a:bodyPr/>
          <a:lstStyle/>
          <a:p>
            <a:r>
              <a:rPr lang="en-US" dirty="0"/>
              <a:t>Global var </a:t>
            </a:r>
            <a:r>
              <a:rPr lang="en-US" dirty="0" err="1"/>
              <a:t>hvis</a:t>
            </a:r>
            <a:r>
              <a:rPr lang="en-US" dirty="0"/>
              <a:t> </a:t>
            </a:r>
            <a:r>
              <a:rPr lang="en-US" dirty="0" err="1"/>
              <a:t>defineret</a:t>
            </a:r>
            <a:r>
              <a:rPr lang="en-US" dirty="0"/>
              <a:t> </a:t>
            </a:r>
            <a:r>
              <a:rPr lang="en-US" dirty="0" err="1"/>
              <a:t>uden</a:t>
            </a:r>
            <a:r>
              <a:rPr lang="en-US" dirty="0"/>
              <a:t> for </a:t>
            </a:r>
            <a:r>
              <a:rPr lang="en-US" dirty="0" err="1"/>
              <a:t>en</a:t>
            </a:r>
            <a:r>
              <a:rPr lang="en-US" dirty="0"/>
              <a:t> function || block,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blive</a:t>
            </a:r>
            <a:r>
              <a:rPr lang="en-US" dirty="0"/>
              <a:t> accessed alle </a:t>
            </a:r>
            <a:r>
              <a:rPr lang="en-US" dirty="0" err="1"/>
              <a:t>steder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deres</a:t>
            </a:r>
            <a:r>
              <a:rPr lang="en-US" dirty="0"/>
              <a:t> </a:t>
            </a:r>
            <a:r>
              <a:rPr lang="en-US" dirty="0" err="1"/>
              <a:t>erklæring</a:t>
            </a:r>
            <a:r>
              <a:rPr lang="en-US" dirty="0"/>
              <a:t>. ---</a:t>
            </a:r>
            <a:r>
              <a:rPr lang="en-US" dirty="0" err="1"/>
              <a:t>Snak</a:t>
            </a:r>
            <a:r>
              <a:rPr lang="en-US" dirty="0"/>
              <a:t> om lifespan---</a:t>
            </a:r>
          </a:p>
          <a:p>
            <a:r>
              <a:rPr lang="en-US" dirty="0"/>
              <a:t>Local var </a:t>
            </a:r>
            <a:r>
              <a:rPr lang="en-US" dirty="0" err="1"/>
              <a:t>hvis</a:t>
            </a:r>
            <a:r>
              <a:rPr lang="en-US" dirty="0"/>
              <a:t> </a:t>
            </a:r>
            <a:r>
              <a:rPr lang="en-US" dirty="0" err="1"/>
              <a:t>defineret</a:t>
            </a:r>
            <a:r>
              <a:rPr lang="en-US" dirty="0"/>
              <a:t> </a:t>
            </a:r>
            <a:r>
              <a:rPr lang="en-US" dirty="0" err="1"/>
              <a:t>inde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kun</a:t>
            </a:r>
            <a:r>
              <a:rPr lang="en-US" dirty="0"/>
              <a:t> </a:t>
            </a:r>
            <a:r>
              <a:rPr lang="en-US" dirty="0" err="1"/>
              <a:t>bruges</a:t>
            </a:r>
            <a:r>
              <a:rPr lang="en-US" dirty="0"/>
              <a:t> I den </a:t>
            </a:r>
            <a:r>
              <a:rPr lang="en-US" dirty="0" err="1"/>
              <a:t>funktion</a:t>
            </a:r>
            <a:r>
              <a:rPr lang="en-US" dirty="0"/>
              <a:t> </a:t>
            </a:r>
            <a:r>
              <a:rPr lang="en-US" dirty="0" err="1"/>
              <a:t>obv</a:t>
            </a:r>
            <a:r>
              <a:rPr lang="en-US" dirty="0"/>
              <a:t>. </a:t>
            </a:r>
          </a:p>
          <a:p>
            <a:r>
              <a:rPr lang="en-US" dirty="0" err="1"/>
              <a:t>apiFacade</a:t>
            </a:r>
            <a:r>
              <a:rPr lang="en-US" dirty="0"/>
              <a:t> </a:t>
            </a:r>
            <a:r>
              <a:rPr lang="en-US" dirty="0" err="1"/>
              <a:t>baserul</a:t>
            </a:r>
            <a:r>
              <a:rPr lang="en-US" dirty="0"/>
              <a:t> global.</a:t>
            </a:r>
          </a:p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FFF6C-638C-F05D-4658-788555B8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56" y="312516"/>
            <a:ext cx="8773610" cy="1247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C5129D-54E8-FB93-58A3-C347E900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4666080"/>
            <a:ext cx="5133964" cy="219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1AAAA-B01E-F417-FA82-77D08DD5B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642" y="3148145"/>
            <a:ext cx="5185458" cy="1958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4677D3-47D2-3317-9B2B-E476D0164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642" y="5182109"/>
            <a:ext cx="6014224" cy="16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41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5DAC-49FB-C493-42CB-D7B4A3CE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19733-EEEA-74F8-F1AA-68474A4E1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components: Dynamic. Bound to react. </a:t>
            </a:r>
            <a:r>
              <a:rPr lang="en-US" dirty="0" err="1"/>
              <a:t>Rerender</a:t>
            </a:r>
            <a:r>
              <a:rPr lang="en-US" dirty="0"/>
              <a:t>.</a:t>
            </a:r>
          </a:p>
          <a:p>
            <a:r>
              <a:rPr lang="en-US" dirty="0" err="1"/>
              <a:t>SearchAuthor</a:t>
            </a:r>
            <a:r>
              <a:rPr lang="en-US" dirty="0"/>
              <a:t> l.48</a:t>
            </a:r>
          </a:p>
          <a:p>
            <a:r>
              <a:rPr lang="en-US" dirty="0"/>
              <a:t>Uncontrolled components: Quick and simple forms, </a:t>
            </a:r>
            <a:r>
              <a:rPr lang="en-US" dirty="0" err="1"/>
              <a:t>når</a:t>
            </a:r>
            <a:r>
              <a:rPr lang="en-US" dirty="0"/>
              <a:t> der </a:t>
            </a:r>
            <a:r>
              <a:rPr lang="en-US" dirty="0" err="1"/>
              <a:t>ikke</a:t>
            </a:r>
            <a:r>
              <a:rPr lang="en-US" dirty="0"/>
              <a:t> er </a:t>
            </a:r>
            <a:r>
              <a:rPr lang="en-US" dirty="0" err="1"/>
              <a:t>brug</a:t>
            </a:r>
            <a:r>
              <a:rPr lang="en-US" dirty="0"/>
              <a:t> for dynamic stuff. Faster. Bound to the DOM. – retrieved using ref. No re-render.</a:t>
            </a:r>
          </a:p>
          <a:p>
            <a:r>
              <a:rPr lang="en-US" dirty="0" err="1"/>
              <a:t>Barsform</a:t>
            </a:r>
            <a:r>
              <a:rPr lang="en-US" dirty="0"/>
              <a:t> l.111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0102D-F5E9-5915-FDFC-9020683B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00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46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0C27-BF9B-E535-EDD0-BC0975FA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7B2A0-36D2-8440-5970-F2CBE150E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App.jsx</a:t>
            </a:r>
            <a:r>
              <a:rPr lang="en-US" dirty="0"/>
              <a:t> </a:t>
            </a:r>
            <a:r>
              <a:rPr lang="en-US" dirty="0" err="1"/>
              <a:t>bruger</a:t>
            </a:r>
            <a:r>
              <a:rPr lang="en-US" dirty="0"/>
              <a:t> routes </a:t>
            </a:r>
            <a:r>
              <a:rPr lang="en-US" dirty="0" err="1"/>
              <a:t>og</a:t>
            </a:r>
            <a:r>
              <a:rPr lang="en-US" dirty="0"/>
              <a:t> route components </a:t>
            </a:r>
            <a:r>
              <a:rPr lang="en-US" dirty="0" err="1"/>
              <a:t>til</a:t>
            </a:r>
            <a:r>
              <a:rPr lang="en-US" dirty="0"/>
              <a:t> at definer router.</a:t>
            </a:r>
          </a:p>
          <a:p>
            <a:r>
              <a:rPr lang="en-US" dirty="0" err="1"/>
              <a:t>Subroute</a:t>
            </a:r>
            <a:r>
              <a:rPr lang="en-US" dirty="0"/>
              <a:t> </a:t>
            </a:r>
            <a:r>
              <a:rPr lang="en-US" dirty="0" err="1"/>
              <a:t>sker</a:t>
            </a:r>
            <a:r>
              <a:rPr lang="en-US" dirty="0"/>
              <a:t> l. 32. Depends on primary route. 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8119B-6B65-67B7-E5FA-5F187CD3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9509"/>
            <a:ext cx="737337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0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559F-D212-96BE-BBA3-98FD2C87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D522-80A8-497B-884B-A2205448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Vanilla JS:</a:t>
            </a:r>
          </a:p>
          <a:p>
            <a:pPr marL="0" indent="0">
              <a:buNone/>
            </a:pPr>
            <a:r>
              <a:rPr lang="en-US" dirty="0"/>
              <a:t>Manual tracking,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updatering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DOM. </a:t>
            </a:r>
          </a:p>
          <a:p>
            <a:pPr marL="0" indent="0">
              <a:buNone/>
            </a:pPr>
            <a:r>
              <a:rPr lang="en-US" dirty="0" err="1"/>
              <a:t>Hvis</a:t>
            </a:r>
            <a:r>
              <a:rPr lang="en-US" dirty="0"/>
              <a:t> du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bruge</a:t>
            </a:r>
            <a:r>
              <a:rPr lang="en-US" dirty="0"/>
              <a:t> </a:t>
            </a:r>
            <a:r>
              <a:rPr lang="en-US" dirty="0" err="1"/>
              <a:t>koden</a:t>
            </a:r>
            <a:r>
              <a:rPr lang="en-US" dirty="0"/>
              <a:t> et </a:t>
            </a:r>
            <a:r>
              <a:rPr lang="en-US" dirty="0" err="1"/>
              <a:t>andet</a:t>
            </a:r>
            <a:r>
              <a:rPr lang="en-US" dirty="0"/>
              <a:t> </a:t>
            </a:r>
            <a:r>
              <a:rPr lang="en-US" dirty="0" err="1"/>
              <a:t>sted</a:t>
            </a:r>
            <a:r>
              <a:rPr lang="en-US" dirty="0"/>
              <a:t>, </a:t>
            </a:r>
            <a:r>
              <a:rPr lang="en-US" dirty="0" err="1"/>
              <a:t>skal</a:t>
            </a:r>
            <a:r>
              <a:rPr lang="en-US" dirty="0"/>
              <a:t> du </a:t>
            </a:r>
            <a:r>
              <a:rPr lang="en-US" dirty="0" err="1"/>
              <a:t>duplikere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rewrite.</a:t>
            </a:r>
          </a:p>
          <a:p>
            <a:pPr marL="0" indent="0">
              <a:buNone/>
            </a:pPr>
            <a:r>
              <a:rPr lang="en-US" dirty="0" err="1"/>
              <a:t>Svære</a:t>
            </a:r>
            <a:r>
              <a:rPr lang="en-US" dirty="0"/>
              <a:t> at </a:t>
            </a:r>
            <a:r>
              <a:rPr lang="en-US" dirty="0" err="1"/>
              <a:t>holde</a:t>
            </a:r>
            <a:r>
              <a:rPr lang="en-US" dirty="0"/>
              <a:t> </a:t>
            </a:r>
            <a:r>
              <a:rPr lang="en-US" dirty="0" err="1"/>
              <a:t>styr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store </a:t>
            </a:r>
            <a:r>
              <a:rPr lang="en-US" dirty="0" err="1"/>
              <a:t>projekter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Debugging er </a:t>
            </a:r>
            <a:r>
              <a:rPr lang="en-US" dirty="0" err="1"/>
              <a:t>en</a:t>
            </a:r>
            <a:r>
              <a:rPr lang="en-US" dirty="0"/>
              <a:t> bitch</a:t>
            </a:r>
          </a:p>
          <a:p>
            <a:r>
              <a:rPr lang="en-US" dirty="0"/>
              <a:t>React</a:t>
            </a:r>
          </a:p>
          <a:p>
            <a:pPr marL="0" indent="0">
              <a:buNone/>
            </a:pPr>
            <a:r>
              <a:rPr lang="en-US" dirty="0"/>
              <a:t>Better, faster, stronger.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76F2C-EF75-807D-376D-D8C6BF72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72" y="378404"/>
            <a:ext cx="12192000" cy="91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8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57CF-DA15-10D5-2913-1BEB1D92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3966A-7386-DD60-EEFA-4C91FA024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06" y="115503"/>
            <a:ext cx="12353399" cy="5630779"/>
          </a:xfrm>
        </p:spPr>
      </p:pic>
    </p:spTree>
    <p:extLst>
      <p:ext uri="{BB962C8B-B14F-4D97-AF65-F5344CB8AC3E}">
        <p14:creationId xmlns:p14="http://schemas.microsoft.com/office/powerpoint/2010/main" val="2577206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1BF6-3810-89D9-275B-6A3AA481A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26B66-BE30-2699-959A-39C60549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Begge</a:t>
            </a:r>
            <a:r>
              <a:rPr lang="en-US" dirty="0"/>
              <a:t> = 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Spread operator spreads:</a:t>
            </a:r>
          </a:p>
          <a:p>
            <a:pPr marL="0" indent="0">
              <a:buNone/>
            </a:pPr>
            <a:r>
              <a:rPr lang="en-US" dirty="0"/>
              <a:t>Bruges </a:t>
            </a:r>
            <a:r>
              <a:rPr lang="en-US" dirty="0" err="1"/>
              <a:t>ofte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arrays, obj</a:t>
            </a:r>
          </a:p>
          <a:p>
            <a:pPr marL="0" indent="0">
              <a:buNone/>
            </a:pPr>
            <a:r>
              <a:rPr lang="en-US" dirty="0"/>
              <a:t>Expands elements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Rest operator </a:t>
            </a:r>
            <a:r>
              <a:rPr lang="en-US" dirty="0" err="1"/>
              <a:t>samler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Destructuring</a:t>
            </a:r>
            <a:r>
              <a:rPr lang="en-US" dirty="0"/>
              <a:t>, collects elements</a:t>
            </a:r>
          </a:p>
          <a:p>
            <a:endParaRPr lang="en-DK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42726-C38A-1EB1-DA19-3FB06421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88"/>
            <a:ext cx="12192000" cy="1260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39DF0-1C84-F96E-1030-ADFFC9D5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1715"/>
            <a:ext cx="6096000" cy="28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53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0DC0-0DF5-B2C0-FE4F-0674612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BFC50-1501-C387-1CB8-6E8FEAC3F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Sp3 spread </a:t>
            </a:r>
            <a:r>
              <a:rPr lang="en-US" dirty="0" err="1"/>
              <a:t>barslist</a:t>
            </a:r>
            <a:r>
              <a:rPr lang="en-US" dirty="0"/>
              <a:t> l. 43</a:t>
            </a:r>
          </a:p>
          <a:p>
            <a:r>
              <a:rPr lang="en-US" dirty="0"/>
              <a:t>Spread mere: 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F7240-93AA-D0CE-4D4D-4F4E377F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88"/>
            <a:ext cx="12192000" cy="1260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722C4-BA59-CC4E-DA0B-E46557A3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2745243"/>
            <a:ext cx="7991936" cy="1256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1E808-3FAD-9E94-4CED-8CA5CF7AC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3961686"/>
            <a:ext cx="10459036" cy="16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87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3C6CD-FCC8-4410-EFBE-5828ADFE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8A280-07B6-EA3C-3C4F-9650B89D7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mere:</a:t>
            </a:r>
          </a:p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CA040-B2D0-BFA1-4236-AEEDE598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88"/>
            <a:ext cx="12192000" cy="1260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BFC3D-749A-B5FF-B438-9CA1C6F9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7282"/>
            <a:ext cx="12192000" cy="196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01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921B-06EE-C6C0-CB40-969B82D2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A92CD-9C1A-9A45-6661-0E4004BB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88"/>
            <a:ext cx="12192000" cy="1260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9CC51-1869-E059-4A0D-D8B98ACE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08" y="1825624"/>
            <a:ext cx="5998197" cy="390293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A52EC4-9F5F-1BE4-328D-C461218BE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690688"/>
            <a:ext cx="6238908" cy="2938462"/>
          </a:xfrm>
        </p:spPr>
      </p:pic>
    </p:spTree>
    <p:extLst>
      <p:ext uri="{BB962C8B-B14F-4D97-AF65-F5344CB8AC3E}">
        <p14:creationId xmlns:p14="http://schemas.microsoft.com/office/powerpoint/2010/main" val="2316268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705E-AF84-A4E3-003D-091BE625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17216-A2EC-CFA8-6EC7-CFBC42F42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97"/>
            <a:ext cx="10515600" cy="4351338"/>
          </a:xfrm>
        </p:spPr>
        <p:txBody>
          <a:bodyPr/>
          <a:lstStyle/>
          <a:p>
            <a:r>
              <a:rPr lang="en-US" dirty="0" err="1"/>
              <a:t>useState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Barslist</a:t>
            </a:r>
            <a:r>
              <a:rPr lang="en-US" dirty="0"/>
              <a:t> l. 15-24</a:t>
            </a:r>
          </a:p>
          <a:p>
            <a:r>
              <a:rPr lang="en-US" dirty="0" err="1"/>
              <a:t>useEffect</a:t>
            </a:r>
            <a:r>
              <a:rPr lang="en-US" dirty="0"/>
              <a:t>:</a:t>
            </a:r>
          </a:p>
          <a:p>
            <a:r>
              <a:rPr lang="en-US" dirty="0" err="1"/>
              <a:t>Barslist</a:t>
            </a:r>
            <a:r>
              <a:rPr lang="en-US" dirty="0"/>
              <a:t>. L. 26 </a:t>
            </a:r>
            <a:r>
              <a:rPr lang="en-US" dirty="0" err="1"/>
              <a:t>og</a:t>
            </a:r>
            <a:r>
              <a:rPr lang="en-US" dirty="0"/>
              <a:t> l. 64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40D354-5E88-89A8-DC05-00981316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43" y="206616"/>
            <a:ext cx="11829670" cy="9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38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BD4E-E8D0-EF44-F5F1-B1B99319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DB9A-9ACF-B5FC-2438-81649E15A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Try-catch </a:t>
            </a:r>
            <a:r>
              <a:rPr lang="en-US" dirty="0" err="1"/>
              <a:t>blokke</a:t>
            </a:r>
            <a:r>
              <a:rPr lang="en-US" dirty="0"/>
              <a:t>: </a:t>
            </a:r>
          </a:p>
          <a:p>
            <a:r>
              <a:rPr lang="en-US" dirty="0" err="1"/>
              <a:t>barslist</a:t>
            </a:r>
            <a:r>
              <a:rPr lang="en-US" dirty="0"/>
              <a:t> </a:t>
            </a:r>
            <a:r>
              <a:rPr lang="en-US" dirty="0" err="1"/>
              <a:t>fetchBarsAndGenrel</a:t>
            </a:r>
            <a:r>
              <a:rPr lang="en-US" dirty="0"/>
              <a:t>. 30 </a:t>
            </a:r>
            <a:r>
              <a:rPr lang="en-US" dirty="0" err="1"/>
              <a:t>og</a:t>
            </a:r>
            <a:r>
              <a:rPr lang="en-US" dirty="0"/>
              <a:t> 56</a:t>
            </a:r>
          </a:p>
          <a:p>
            <a:r>
              <a:rPr lang="en-US" dirty="0" err="1"/>
              <a:t>Barslist</a:t>
            </a:r>
            <a:r>
              <a:rPr lang="en-US" dirty="0"/>
              <a:t> </a:t>
            </a:r>
            <a:r>
              <a:rPr lang="en-US" dirty="0" err="1"/>
              <a:t>deleteBarById</a:t>
            </a:r>
            <a:r>
              <a:rPr lang="en-US" dirty="0"/>
              <a:t>: l. 83 </a:t>
            </a:r>
            <a:r>
              <a:rPr lang="en-US" dirty="0" err="1"/>
              <a:t>og</a:t>
            </a:r>
            <a:r>
              <a:rPr lang="en-US" dirty="0"/>
              <a:t> 86.</a:t>
            </a:r>
          </a:p>
          <a:p>
            <a:r>
              <a:rPr lang="en-US" dirty="0" err="1"/>
              <a:t>Barslist</a:t>
            </a:r>
            <a:r>
              <a:rPr lang="en-US" dirty="0"/>
              <a:t> </a:t>
            </a:r>
            <a:r>
              <a:rPr lang="en-US" dirty="0" err="1"/>
              <a:t>editbarbyid</a:t>
            </a:r>
            <a:r>
              <a:rPr lang="en-US" dirty="0"/>
              <a:t> l. 92 </a:t>
            </a:r>
            <a:r>
              <a:rPr lang="en-US" dirty="0" err="1"/>
              <a:t>og</a:t>
            </a:r>
            <a:r>
              <a:rPr lang="en-US" dirty="0"/>
              <a:t> 112.</a:t>
            </a:r>
          </a:p>
          <a:p>
            <a:r>
              <a:rPr lang="en-US" dirty="0"/>
              <a:t>Login user error message.</a:t>
            </a:r>
          </a:p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02FCB-309C-2EDA-67D7-DD41A5E3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30188"/>
            <a:ext cx="11425010" cy="10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FAE5-2932-956E-DDBA-CBA28C72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433BF3E-C783-B594-C4D9-9DD75E5A6F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6863" y="1573291"/>
            <a:ext cx="10596937" cy="45858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K" altLang="en-D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K" altLang="en-DK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SOP (Same Origin Policy):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Begrænser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deling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af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ressourcer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mellem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forskellige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oprindelser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 at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sikre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sikkerhed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K" altLang="en-DK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CORS (Cross-Origin Resource Sharing):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Tillader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kontrolleret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adgang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på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tværs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af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oprindelser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via HTTP-</a:t>
            </a:r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headere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K" altLang="en-DK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Sådan</a:t>
            </a:r>
            <a:r>
              <a:rPr kumimoji="0" lang="en-DK" altLang="en-DK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undgår</a:t>
            </a:r>
            <a:r>
              <a:rPr kumimoji="0" lang="en-DK" altLang="en-DK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du CORS-</a:t>
            </a:r>
            <a:r>
              <a:rPr kumimoji="0" lang="en-DK" altLang="en-DK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fejl</a:t>
            </a:r>
            <a:r>
              <a:rPr kumimoji="0" lang="en-DK" altLang="en-DK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</a:t>
            </a:r>
            <a:endParaRPr kumimoji="0" lang="en-DK" altLang="en-DK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K" altLang="en-D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Tilføj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CORS-</a:t>
            </a:r>
            <a:r>
              <a:rPr kumimoji="0" lang="en-DK" altLang="en-D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headere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på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serveren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(</a:t>
            </a:r>
            <a:r>
              <a:rPr kumimoji="0" lang="en-DK" altLang="en-D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f.eks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 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</a:rPr>
              <a:t>Access-Control-Allow-Origin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Brug </a:t>
            </a:r>
            <a:r>
              <a:rPr kumimoji="0" lang="en-DK" altLang="en-D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en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proxyserver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til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at </a:t>
            </a:r>
            <a:r>
              <a:rPr kumimoji="0" lang="en-DK" altLang="en-D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omgå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K" altLang="en-D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oprindelsesbegrænsninger</a:t>
            </a:r>
            <a:r>
              <a:rPr kumimoji="0" lang="en-DK" altLang="en-D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endParaRPr kumimoji="0" lang="en-US" altLang="en-DK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DK" sz="2800" dirty="0">
                <a:solidFill>
                  <a:srgbClr val="000000"/>
                </a:solidFill>
              </a:rPr>
              <a:t>Application Config backend</a:t>
            </a:r>
            <a:endParaRPr kumimoji="0" lang="en-DK" altLang="en-DK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K" altLang="en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92BFB-C968-3A9A-1A92-9FCD89114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69" y="183693"/>
            <a:ext cx="12192000" cy="168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33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425A-685B-6515-4E3E-3E523742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B4477-1BFF-8816-020B-32AC98AC9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92" y="101065"/>
            <a:ext cx="12418873" cy="5313146"/>
          </a:xfrm>
        </p:spPr>
      </p:pic>
    </p:spTree>
    <p:extLst>
      <p:ext uri="{BB962C8B-B14F-4D97-AF65-F5344CB8AC3E}">
        <p14:creationId xmlns:p14="http://schemas.microsoft.com/office/powerpoint/2010/main" val="3845470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EF979-E7EC-9F7A-3E89-B9CAFE97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B6AE1-A44F-1795-8E5B-A7769EB0F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C02B3B-51CE-62C5-0C6E-3EAD96D2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481" y="1825625"/>
            <a:ext cx="771503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853BA-ACEE-C7F8-AD1D-3D7F637D1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10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6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50F2-7E78-3E1C-010B-706C37A3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420D1-2454-3C8A-BF0F-473582488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router library, </a:t>
            </a:r>
            <a:r>
              <a:rPr lang="en-US" dirty="0" err="1"/>
              <a:t>håndterer</a:t>
            </a:r>
            <a:r>
              <a:rPr lang="en-US" dirty="0"/>
              <a:t> navigation </a:t>
            </a:r>
            <a:r>
              <a:rPr lang="en-US" dirty="0" err="1"/>
              <a:t>og</a:t>
            </a:r>
            <a:r>
              <a:rPr lang="en-US" dirty="0"/>
              <a:t> routing.</a:t>
            </a:r>
          </a:p>
          <a:p>
            <a:r>
              <a:rPr lang="en-US" dirty="0"/>
              <a:t>Navbar I SP3. </a:t>
            </a:r>
          </a:p>
          <a:p>
            <a:r>
              <a:rPr lang="en-US" dirty="0" err="1"/>
              <a:t>Definerer</a:t>
            </a:r>
            <a:r>
              <a:rPr lang="en-US" dirty="0"/>
              <a:t> router,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associerer</a:t>
            </a:r>
            <a:r>
              <a:rPr lang="en-US" dirty="0"/>
              <a:t> dem med components.</a:t>
            </a:r>
          </a:p>
          <a:p>
            <a:r>
              <a:rPr lang="en-US" dirty="0"/>
              <a:t>Dynamic navigation in </a:t>
            </a:r>
            <a:r>
              <a:rPr lang="en-US" dirty="0" err="1"/>
              <a:t>SinglePageApplication</a:t>
            </a:r>
            <a:r>
              <a:rPr lang="en-US" dirty="0"/>
              <a:t>.</a:t>
            </a:r>
          </a:p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57BD4-F4B7-4F3D-628B-7BCD229C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492332"/>
            <a:ext cx="12192000" cy="8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3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E7F2B-413B-37D8-B85B-5474406E4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DFDB-65A6-6F96-47AB-90E10A03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4C77-72A8-CEFE-1224-C15179C1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Synchronous: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. Den </a:t>
            </a:r>
            <a:r>
              <a:rPr lang="en-US" dirty="0" err="1"/>
              <a:t>ene</a:t>
            </a:r>
            <a:r>
              <a:rPr lang="en-US" dirty="0"/>
              <a:t> </a:t>
            </a:r>
            <a:r>
              <a:rPr lang="en-US" dirty="0" err="1"/>
              <a:t>først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det </a:t>
            </a:r>
            <a:r>
              <a:rPr lang="en-US" dirty="0" err="1"/>
              <a:t>andet</a:t>
            </a:r>
            <a:r>
              <a:rPr lang="en-US" dirty="0"/>
              <a:t>. </a:t>
            </a:r>
            <a:r>
              <a:rPr lang="en-US" dirty="0" err="1"/>
              <a:t>Hvis</a:t>
            </a:r>
            <a:r>
              <a:rPr lang="en-US" dirty="0"/>
              <a:t> det </a:t>
            </a:r>
            <a:r>
              <a:rPr lang="en-US" dirty="0" err="1"/>
              <a:t>ene</a:t>
            </a:r>
            <a:r>
              <a:rPr lang="en-US" dirty="0"/>
              <a:t> big, det </a:t>
            </a:r>
            <a:r>
              <a:rPr lang="en-US" dirty="0" err="1"/>
              <a:t>andet</a:t>
            </a:r>
            <a:r>
              <a:rPr lang="en-US" dirty="0"/>
              <a:t> </a:t>
            </a:r>
            <a:r>
              <a:rPr lang="en-US" dirty="0" err="1"/>
              <a:t>blokeret</a:t>
            </a:r>
            <a:r>
              <a:rPr lang="en-US" dirty="0"/>
              <a:t>.</a:t>
            </a:r>
          </a:p>
          <a:p>
            <a:r>
              <a:rPr lang="en-US" dirty="0"/>
              <a:t>Asynchronous: </a:t>
            </a:r>
            <a:r>
              <a:rPr lang="en-US" dirty="0" err="1"/>
              <a:t>Blokerer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. Mere responsive.</a:t>
            </a:r>
          </a:p>
          <a:p>
            <a:r>
              <a:rPr lang="en-US" dirty="0"/>
              <a:t>Async and await </a:t>
            </a:r>
            <a:r>
              <a:rPr lang="en-US" dirty="0" err="1"/>
              <a:t>bruges</a:t>
            </a:r>
            <a:r>
              <a:rPr lang="en-US" dirty="0"/>
              <a:t> I asynchronous programming,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gøre</a:t>
            </a:r>
            <a:r>
              <a:rPr lang="en-US" dirty="0"/>
              <a:t> det </a:t>
            </a:r>
            <a:r>
              <a:rPr lang="en-US" dirty="0" err="1"/>
              <a:t>nemmere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introducerer</a:t>
            </a:r>
            <a:r>
              <a:rPr lang="en-US" dirty="0"/>
              <a:t> </a:t>
            </a:r>
            <a:r>
              <a:rPr lang="en-US" dirty="0" err="1"/>
              <a:t>lidt</a:t>
            </a:r>
            <a:r>
              <a:rPr lang="en-US" dirty="0"/>
              <a:t> mere synchronous programming </a:t>
            </a: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nødvendigt</a:t>
            </a:r>
            <a:r>
              <a:rPr lang="en-US" dirty="0"/>
              <a:t>.</a:t>
            </a:r>
          </a:p>
          <a:p>
            <a:r>
              <a:rPr lang="en-US" dirty="0"/>
              <a:t>Async: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 der return </a:t>
            </a:r>
            <a:r>
              <a:rPr lang="en-US" dirty="0" err="1"/>
              <a:t>en</a:t>
            </a:r>
            <a:r>
              <a:rPr lang="en-US" dirty="0"/>
              <a:t> promise.</a:t>
            </a:r>
          </a:p>
          <a:p>
            <a:r>
              <a:rPr lang="en-US" dirty="0"/>
              <a:t>Await: await</a:t>
            </a:r>
          </a:p>
          <a:p>
            <a:r>
              <a:rPr lang="en-US" dirty="0"/>
              <a:t>………..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4E9D3-23B6-45EC-1C26-9B305DE33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0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8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B3D3A-322D-CD57-CF03-A37B84860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03506-F191-BDC3-42A4-47E6F9C1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3DD2A-92B3-ABDA-B747-67173ADCF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apiFacade</a:t>
            </a:r>
            <a:r>
              <a:rPr lang="en-US" dirty="0"/>
              <a:t> SP3.</a:t>
            </a:r>
          </a:p>
          <a:p>
            <a:r>
              <a:rPr lang="en-US" dirty="0"/>
              <a:t>Sync: token management, role handling.</a:t>
            </a:r>
          </a:p>
          <a:p>
            <a:r>
              <a:rPr lang="en-US" dirty="0"/>
              <a:t>Async: network requests (fetch, post, delete).</a:t>
            </a:r>
          </a:p>
          <a:p>
            <a:r>
              <a:rPr lang="en-US" dirty="0" err="1"/>
              <a:t>Uden</a:t>
            </a:r>
            <a:r>
              <a:rPr lang="en-US" dirty="0"/>
              <a:t> async </a:t>
            </a:r>
            <a:r>
              <a:rPr lang="en-US" dirty="0" err="1"/>
              <a:t>og</a:t>
            </a:r>
            <a:r>
              <a:rPr lang="en-US" dirty="0"/>
              <a:t> await – .then() chaining (</a:t>
            </a:r>
            <a:r>
              <a:rPr lang="en-US" dirty="0" err="1"/>
              <a:t>ew</a:t>
            </a:r>
            <a:r>
              <a:rPr lang="en-US" dirty="0"/>
              <a:t>)</a:t>
            </a:r>
          </a:p>
          <a:p>
            <a:r>
              <a:rPr lang="en-US" dirty="0"/>
              <a:t>Syns </a:t>
            </a:r>
            <a:r>
              <a:rPr lang="en-US" dirty="0" err="1"/>
              <a:t>barslist</a:t>
            </a:r>
            <a:r>
              <a:rPr lang="en-US" dirty="0"/>
              <a:t> 150 page nation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1E6C5-BAD8-B4E5-5F10-66BE8A46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0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6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0E46-CCB6-F1A2-9830-76F89FE80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F19B30-84F7-88EC-4A39-C29A1574B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3413"/>
            <a:ext cx="10515600" cy="33372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2F906B-93D0-1085-7E3F-AD89C7D3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46"/>
            <a:ext cx="12192000" cy="121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24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344C-E3F4-9104-5DCE-BED8622D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54ED127-F135-0BC6-BFFC-4C40967FF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923" y="7749"/>
            <a:ext cx="5686154" cy="6850251"/>
          </a:xfrm>
        </p:spPr>
      </p:pic>
    </p:spTree>
    <p:extLst>
      <p:ext uri="{BB962C8B-B14F-4D97-AF65-F5344CB8AC3E}">
        <p14:creationId xmlns:p14="http://schemas.microsoft.com/office/powerpoint/2010/main" val="2979114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3B51-9DCF-50BE-D070-18830FB9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73943-6D2F-22D7-8EA4-8A14B22CB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651"/>
            <a:ext cx="10515600" cy="4351338"/>
          </a:xfrm>
        </p:spPr>
        <p:txBody>
          <a:bodyPr/>
          <a:lstStyle/>
          <a:p>
            <a:r>
              <a:rPr lang="en-US" dirty="0"/>
              <a:t>s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4F282-6AEE-57F5-DCF5-3306385F1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92"/>
            <a:ext cx="12192000" cy="147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D6ACF-F960-EAB3-0E74-AEB9BF77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72" y="1168174"/>
            <a:ext cx="4044927" cy="56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36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CB2B-1DBC-FB06-A4F5-3F0D12BA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5F1F5-9316-188F-728A-BF900F0B1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189"/>
            <a:ext cx="12061749" cy="5024387"/>
          </a:xfrm>
        </p:spPr>
      </p:pic>
    </p:spTree>
    <p:extLst>
      <p:ext uri="{BB962C8B-B14F-4D97-AF65-F5344CB8AC3E}">
        <p14:creationId xmlns:p14="http://schemas.microsoft.com/office/powerpoint/2010/main" val="126120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64C2D-D629-48C1-0533-20F3CD13A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678B-CE44-217E-E2C9-A6E7121E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BCF8-7BC4-E954-1F22-DEA1D0DDB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Asynchronous operation and its resulting value data </a:t>
            </a:r>
            <a:r>
              <a:rPr lang="en-US" dirty="0" err="1"/>
              <a:t>fra</a:t>
            </a:r>
            <a:r>
              <a:rPr lang="en-US" dirty="0"/>
              <a:t> API </a:t>
            </a:r>
            <a:r>
              <a:rPr lang="en-US" dirty="0" err="1"/>
              <a:t>suc</a:t>
            </a:r>
            <a:r>
              <a:rPr lang="en-US" dirty="0"/>
              <a:t> or fail.</a:t>
            </a:r>
          </a:p>
          <a:p>
            <a:r>
              <a:rPr lang="en-US" dirty="0"/>
              <a:t>1) Pending.</a:t>
            </a:r>
          </a:p>
          <a:p>
            <a:r>
              <a:rPr lang="en-US" dirty="0"/>
              <a:t>2) Resolved.</a:t>
            </a:r>
          </a:p>
          <a:p>
            <a:r>
              <a:rPr lang="en-US" dirty="0"/>
              <a:t>3) Rejected.</a:t>
            </a:r>
          </a:p>
          <a:p>
            <a:pPr marL="0" indent="0">
              <a:buNone/>
            </a:pPr>
            <a:r>
              <a:rPr lang="en-US" dirty="0"/>
              <a:t>Get better</a:t>
            </a:r>
          </a:p>
          <a:p>
            <a:endParaRPr lang="en-US" dirty="0"/>
          </a:p>
          <a:p>
            <a:r>
              <a:rPr lang="en-US" dirty="0"/>
              <a:t>SP3 </a:t>
            </a:r>
            <a:r>
              <a:rPr lang="en-US" dirty="0" err="1"/>
              <a:t>apiFacade</a:t>
            </a:r>
            <a:r>
              <a:rPr lang="en-US" dirty="0"/>
              <a:t> l.5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05BBD-B88E-8E77-657E-7DB028CA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1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72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928A-2EEB-2018-D1E1-B6DEDFA47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E147-ED69-E7FD-92AB-FEB84129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F322-C4F3-302D-5338-2E254778A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- </a:t>
            </a:r>
            <a:r>
              <a:rPr lang="en-US" dirty="0" err="1"/>
              <a:t>søg</a:t>
            </a:r>
            <a:endParaRPr lang="en-US" dirty="0"/>
          </a:p>
          <a:p>
            <a:r>
              <a:rPr lang="en-US" dirty="0"/>
              <a:t>? : - navbar l.96</a:t>
            </a:r>
          </a:p>
          <a:p>
            <a:r>
              <a:rPr lang="en-US" dirty="0"/>
              <a:t>&amp;&amp; - </a:t>
            </a:r>
            <a:r>
              <a:rPr lang="en-US" dirty="0" err="1"/>
              <a:t>søg</a:t>
            </a:r>
            <a:endParaRPr lang="en-US" dirty="0"/>
          </a:p>
          <a:p>
            <a:r>
              <a:rPr lang="en-US" dirty="0"/>
              <a:t>|| - </a:t>
            </a:r>
            <a:r>
              <a:rPr lang="en-US" dirty="0" err="1"/>
              <a:t>søg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98BF7-6300-AF15-588A-0E44849E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10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12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01C55-B70C-6E4B-A692-A27DA18E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9478-F096-1D7E-0C54-EA0EF55A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FFAD6-747C-F29D-A321-CF5FF861E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Flexbox: 1-dim model I </a:t>
            </a:r>
            <a:r>
              <a:rPr lang="en-US" dirty="0" err="1"/>
              <a:t>css</a:t>
            </a:r>
            <a:r>
              <a:rPr lang="en-US" dirty="0"/>
              <a:t>, der </a:t>
            </a:r>
            <a:r>
              <a:rPr lang="en-US" dirty="0" err="1"/>
              <a:t>justerer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flexbox (</a:t>
            </a:r>
            <a:r>
              <a:rPr lang="en-US" dirty="0" err="1"/>
              <a:t>rummen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container), </a:t>
            </a:r>
            <a:r>
              <a:rPr lang="en-US" dirty="0" err="1"/>
              <a:t>ligemeget</a:t>
            </a:r>
            <a:r>
              <a:rPr lang="en-US" dirty="0"/>
              <a:t> </a:t>
            </a:r>
            <a:r>
              <a:rPr lang="en-US" dirty="0" err="1"/>
              <a:t>størrelsen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om den er </a:t>
            </a:r>
            <a:r>
              <a:rPr lang="en-US" dirty="0" err="1"/>
              <a:t>dynamisk</a:t>
            </a:r>
            <a:r>
              <a:rPr lang="en-US" dirty="0"/>
              <a:t>. Responsive layout, der </a:t>
            </a:r>
            <a:r>
              <a:rPr lang="en-US" dirty="0" err="1"/>
              <a:t>justerer</a:t>
            </a:r>
            <a:r>
              <a:rPr lang="en-US" dirty="0"/>
              <a:t> </a:t>
            </a:r>
            <a:r>
              <a:rPr lang="en-US" dirty="0" err="1"/>
              <a:t>elementer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række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kollone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Grid: 2-dim. Mere </a:t>
            </a:r>
            <a:r>
              <a:rPr lang="en-US" dirty="0" err="1"/>
              <a:t>kontrol</a:t>
            </a:r>
            <a:r>
              <a:rPr lang="en-US" dirty="0"/>
              <a:t> over </a:t>
            </a:r>
            <a:r>
              <a:rPr lang="en-US" dirty="0" err="1"/>
              <a:t>elementerne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hor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ver. </a:t>
            </a:r>
            <a:r>
              <a:rPr lang="en-US" dirty="0" err="1"/>
              <a:t>Til</a:t>
            </a:r>
            <a:r>
              <a:rPr lang="en-US" dirty="0"/>
              <a:t> mere complex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præcise</a:t>
            </a:r>
            <a:r>
              <a:rPr lang="en-US" dirty="0"/>
              <a:t> layouts, </a:t>
            </a:r>
            <a:r>
              <a:rPr lang="en-US" dirty="0" err="1"/>
              <a:t>hvor</a:t>
            </a:r>
            <a:r>
              <a:rPr lang="en-US" dirty="0"/>
              <a:t> du gerne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bestemme</a:t>
            </a:r>
            <a:r>
              <a:rPr lang="en-US" dirty="0"/>
              <a:t> </a:t>
            </a:r>
            <a:r>
              <a:rPr lang="en-US" dirty="0" err="1"/>
              <a:t>præcist</a:t>
            </a:r>
            <a:r>
              <a:rPr lang="en-US" dirty="0"/>
              <a:t> </a:t>
            </a:r>
            <a:r>
              <a:rPr lang="en-US" dirty="0" err="1"/>
              <a:t>hvad</a:t>
            </a:r>
            <a:r>
              <a:rPr lang="en-US" dirty="0"/>
              <a:t> du vil.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EKSEMPEL MED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5E120-1AA1-888E-9A66-B5ACC529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72"/>
            <a:ext cx="12192000" cy="13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27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04CA-7A8C-4D7B-4A54-318D3E94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70002-579B-07EB-A1BD-6E2D4F91C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11" y="120573"/>
            <a:ext cx="11998008" cy="5563145"/>
          </a:xfrm>
        </p:spPr>
      </p:pic>
    </p:spTree>
    <p:extLst>
      <p:ext uri="{BB962C8B-B14F-4D97-AF65-F5344CB8AC3E}">
        <p14:creationId xmlns:p14="http://schemas.microsoft.com/office/powerpoint/2010/main" val="9545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67AF-746A-81C0-AC5B-A6ACCC54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EE59B-E1EF-5FF2-7EAC-D8B926C25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b="1" dirty="0"/>
              <a:t>BrowserRouter</a:t>
            </a:r>
          </a:p>
          <a:p>
            <a:r>
              <a:rPr lang="da-DK" dirty="0"/>
              <a:t>Opretter routing-konteksten for hele appen og gør navigation muligt uden at genindlæse siden.</a:t>
            </a:r>
          </a:p>
          <a:p>
            <a:r>
              <a:rPr lang="da-DK" b="1" dirty="0"/>
              <a:t>Routes og Route</a:t>
            </a:r>
          </a:p>
          <a:p>
            <a:r>
              <a:rPr lang="da-DK" dirty="0"/>
              <a:t>Definerer, hvilken komponent der skal vises for en given URL-sti.</a:t>
            </a:r>
          </a:p>
          <a:p>
            <a:r>
              <a:rPr lang="da-DK" b="1" dirty="0"/>
              <a:t>Outlet</a:t>
            </a:r>
          </a:p>
          <a:p>
            <a:r>
              <a:rPr lang="da-DK" dirty="0"/>
              <a:t>Muliggør </a:t>
            </a:r>
            <a:r>
              <a:rPr lang="da-DK" b="1" dirty="0"/>
              <a:t>nested routing</a:t>
            </a:r>
            <a:r>
              <a:rPr lang="da-DK" dirty="0"/>
              <a:t> og genbrug af layouts for undersider.</a:t>
            </a:r>
          </a:p>
          <a:p>
            <a:r>
              <a:rPr lang="da-DK" b="1" dirty="0"/>
              <a:t>useNavigate</a:t>
            </a:r>
          </a:p>
          <a:p>
            <a:r>
              <a:rPr lang="da-DK" dirty="0"/>
              <a:t>Hook til programmatisk navigation, f.eks. efter handlinger som login eller formularindsendelse.</a:t>
            </a:r>
          </a:p>
          <a:p>
            <a:r>
              <a:rPr lang="da-DK" b="1" dirty="0"/>
              <a:t>errorElement</a:t>
            </a:r>
          </a:p>
          <a:p>
            <a:r>
              <a:rPr lang="da-DK" dirty="0"/>
              <a:t>Håndterer fejl og ukendte ruter med en brugerdefineret fejlside som f.eks. en "404".</a:t>
            </a:r>
          </a:p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04418-37AB-2899-5378-CB8D6633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644868"/>
            <a:ext cx="12192000" cy="7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48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B44B-176C-D0EF-DE5C-EB2F739D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2821-9E45-C2DB-1FA5-EB5BC4EC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			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1) En </a:t>
            </a:r>
            <a:r>
              <a:rPr lang="en-US" dirty="0" err="1"/>
              <a:t>funktion</a:t>
            </a:r>
            <a:r>
              <a:rPr lang="en-US" dirty="0"/>
              <a:t> der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tage</a:t>
            </a:r>
            <a:r>
              <a:rPr lang="en-US" dirty="0"/>
              <a:t> </a:t>
            </a:r>
            <a:r>
              <a:rPr lang="en-US" dirty="0" err="1"/>
              <a:t>funktioner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parameter.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2) Kan </a:t>
            </a:r>
            <a:r>
              <a:rPr lang="en-US" dirty="0" err="1"/>
              <a:t>returnere</a:t>
            </a:r>
            <a:r>
              <a:rPr lang="en-US" dirty="0"/>
              <a:t> </a:t>
            </a:r>
            <a:r>
              <a:rPr lang="en-US" dirty="0" err="1"/>
              <a:t>funktioner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3) VSC simple </a:t>
            </a:r>
            <a:r>
              <a:rPr lang="en-US" dirty="0" err="1"/>
              <a:t>eksempler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4) SP3 </a:t>
            </a:r>
            <a:r>
              <a:rPr lang="en-US" dirty="0" err="1"/>
              <a:t>Eksempler</a:t>
            </a:r>
            <a:r>
              <a:rPr lang="en-US" dirty="0"/>
              <a:t>…</a:t>
            </a:r>
            <a:br>
              <a:rPr lang="en-US" dirty="0"/>
            </a:br>
            <a:br>
              <a:rPr lang="en-US" dirty="0"/>
            </a:b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43958-42CB-6DE7-56F0-69B36E7CB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134" y="369284"/>
            <a:ext cx="10515600" cy="1321404"/>
          </a:xfrm>
        </p:spPr>
      </p:pic>
    </p:spTree>
    <p:extLst>
      <p:ext uri="{BB962C8B-B14F-4D97-AF65-F5344CB8AC3E}">
        <p14:creationId xmlns:p14="http://schemas.microsoft.com/office/powerpoint/2010/main" val="1908126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C68B-7985-1987-42F8-D28508E2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640A-CB37-3F23-1823-788AA121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BC82-8FF6-182F-EABF-0089196C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SP3 </a:t>
            </a:r>
            <a:r>
              <a:rPr lang="en-US" dirty="0" err="1"/>
              <a:t>eksempler</a:t>
            </a:r>
            <a:r>
              <a:rPr lang="en-US" dirty="0"/>
              <a:t>:</a:t>
            </a:r>
          </a:p>
          <a:p>
            <a:r>
              <a:rPr lang="en-US" dirty="0"/>
              <a:t>(l.26/</a:t>
            </a:r>
            <a:r>
              <a:rPr lang="en-US" dirty="0" err="1"/>
              <a:t>barslist</a:t>
            </a:r>
            <a:r>
              <a:rPr lang="en-US" dirty="0"/>
              <a:t>) </a:t>
            </a: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 err="1"/>
              <a:t>tager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, </a:t>
            </a:r>
            <a:r>
              <a:rPr lang="en-US" dirty="0" err="1"/>
              <a:t>cb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arg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exec, </a:t>
            </a:r>
            <a:r>
              <a:rPr lang="en-US" dirty="0" err="1"/>
              <a:t>baseret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dep?.</a:t>
            </a:r>
          </a:p>
          <a:p>
            <a:r>
              <a:rPr lang="en-US" dirty="0"/>
              <a:t>Map l.34/</a:t>
            </a:r>
            <a:r>
              <a:rPr lang="en-US" dirty="0" err="1"/>
              <a:t>barslist</a:t>
            </a:r>
            <a:r>
              <a:rPr lang="en-US" dirty="0"/>
              <a:t> </a:t>
            </a:r>
          </a:p>
          <a:p>
            <a:r>
              <a:rPr lang="en-US" dirty="0"/>
              <a:t>Find l.35/</a:t>
            </a:r>
            <a:r>
              <a:rPr lang="en-US" dirty="0" err="1"/>
              <a:t>barslist</a:t>
            </a:r>
            <a:endParaRPr lang="en-US" dirty="0"/>
          </a:p>
          <a:p>
            <a:r>
              <a:rPr lang="en-US" dirty="0"/>
              <a:t>Filter l.68/</a:t>
            </a:r>
            <a:r>
              <a:rPr lang="en-US" dirty="0" err="1"/>
              <a:t>barslist</a:t>
            </a:r>
            <a:endParaRPr lang="en-US" dirty="0"/>
          </a:p>
          <a:p>
            <a:r>
              <a:rPr lang="en-US" dirty="0" err="1"/>
              <a:t>ForEach</a:t>
            </a:r>
            <a:r>
              <a:rPr lang="en-US" dirty="0"/>
              <a:t> l.108/</a:t>
            </a:r>
            <a:r>
              <a:rPr lang="en-US" dirty="0" err="1"/>
              <a:t>barslist</a:t>
            </a:r>
            <a:endParaRPr lang="en-DK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12C49AA-868B-AB02-0BBE-F3CEC42BA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134" y="369284"/>
            <a:ext cx="10515600" cy="1321404"/>
          </a:xfrm>
        </p:spPr>
      </p:pic>
    </p:spTree>
    <p:extLst>
      <p:ext uri="{BB962C8B-B14F-4D97-AF65-F5344CB8AC3E}">
        <p14:creationId xmlns:p14="http://schemas.microsoft.com/office/powerpoint/2010/main" val="997221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613A4-A853-15BC-746A-59419B5A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68A2-901A-BD16-7655-9C629EB1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FAE3-139E-55A6-F627-507D9A37C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giver (read-only) data </a:t>
            </a:r>
            <a:r>
              <a:rPr lang="en-US" dirty="0" err="1"/>
              <a:t>fra</a:t>
            </a:r>
            <a:r>
              <a:rPr lang="en-US" dirty="0"/>
              <a:t> parent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child component .</a:t>
            </a:r>
          </a:p>
          <a:p>
            <a:r>
              <a:rPr lang="en-US" dirty="0"/>
              <a:t>Props </a:t>
            </a:r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componenterne</a:t>
            </a:r>
            <a:r>
              <a:rPr lang="en-US" dirty="0"/>
              <a:t> </a:t>
            </a:r>
            <a:r>
              <a:rPr lang="en-US" dirty="0" err="1"/>
              <a:t>genbrugelige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dynamiske</a:t>
            </a:r>
            <a:r>
              <a:rPr lang="en-US" dirty="0"/>
              <a:t> Java – </a:t>
            </a:r>
            <a:r>
              <a:rPr lang="en-US" dirty="0" err="1"/>
              <a:t>parametre</a:t>
            </a:r>
            <a:r>
              <a:rPr lang="en-US" dirty="0"/>
              <a:t> I </a:t>
            </a:r>
            <a:r>
              <a:rPr lang="en-US" dirty="0" err="1"/>
              <a:t>konstruktor</a:t>
            </a:r>
            <a:r>
              <a:rPr lang="en-US" dirty="0"/>
              <a:t>, </a:t>
            </a:r>
            <a:r>
              <a:rPr lang="en-US" dirty="0" err="1"/>
              <a:t>settere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.</a:t>
            </a:r>
          </a:p>
          <a:p>
            <a:r>
              <a:rPr lang="en-US" dirty="0"/>
              <a:t>VSC </a:t>
            </a:r>
            <a:r>
              <a:rPr lang="en-US" dirty="0" err="1"/>
              <a:t>exempler</a:t>
            </a:r>
            <a:endParaRPr lang="en-US" dirty="0"/>
          </a:p>
          <a:p>
            <a:r>
              <a:rPr lang="en-US" dirty="0"/>
              <a:t>SP3 </a:t>
            </a:r>
            <a:r>
              <a:rPr lang="en-US" dirty="0" err="1"/>
              <a:t>eksempler</a:t>
            </a:r>
            <a:r>
              <a:rPr lang="en-US" dirty="0"/>
              <a:t>: </a:t>
            </a:r>
            <a:r>
              <a:rPr lang="en-US" dirty="0" err="1"/>
              <a:t>BarsList</a:t>
            </a:r>
            <a:r>
              <a:rPr lang="en-US" dirty="0"/>
              <a:t> l.14, l.179, l.186, l. 64-77, l.117.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D9F74-FF35-D0C3-CE14-2B70EFA2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93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873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13D70-64FC-D167-5384-C0CB8427E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3C7F-320D-2D7E-FC1B-7C635367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D029F-7DF0-7B96-263E-B712415C9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 </a:t>
            </a:r>
            <a:r>
              <a:rPr lang="en-US" dirty="0" err="1"/>
              <a:t>vha</a:t>
            </a:r>
            <a:r>
              <a:rPr lang="en-US" dirty="0"/>
              <a:t>. </a:t>
            </a:r>
            <a:r>
              <a:rPr lang="en-US" dirty="0" err="1"/>
              <a:t>useState</a:t>
            </a:r>
            <a:r>
              <a:rPr lang="en-US" dirty="0"/>
              <a:t> – re-render. </a:t>
            </a:r>
          </a:p>
          <a:p>
            <a:r>
              <a:rPr lang="en-US" dirty="0" err="1"/>
              <a:t>Lokale</a:t>
            </a:r>
            <a:r>
              <a:rPr lang="en-US" dirty="0"/>
              <a:t>. </a:t>
            </a:r>
            <a:r>
              <a:rPr lang="en-US" dirty="0" err="1"/>
              <a:t>Medmindre</a:t>
            </a:r>
            <a:r>
              <a:rPr lang="en-US" dirty="0"/>
              <a:t> passed down </a:t>
            </a:r>
            <a:r>
              <a:rPr lang="en-US" dirty="0" err="1"/>
              <a:t>som</a:t>
            </a:r>
            <a:r>
              <a:rPr lang="en-US" dirty="0"/>
              <a:t> props.</a:t>
            </a:r>
          </a:p>
          <a:p>
            <a:r>
              <a:rPr lang="en-US" dirty="0"/>
              <a:t>Reactive, </a:t>
            </a:r>
            <a:r>
              <a:rPr lang="en-US" dirty="0" err="1"/>
              <a:t>uden</a:t>
            </a:r>
            <a:r>
              <a:rPr lang="en-US" dirty="0"/>
              <a:t> at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manipulere</a:t>
            </a:r>
            <a:r>
              <a:rPr lang="en-US" dirty="0"/>
              <a:t> DOM </a:t>
            </a:r>
            <a:r>
              <a:rPr lang="en-US" dirty="0" err="1"/>
              <a:t>manuelt</a:t>
            </a:r>
            <a:r>
              <a:rPr lang="en-US" dirty="0"/>
              <a:t>.</a:t>
            </a:r>
          </a:p>
          <a:p>
            <a:r>
              <a:rPr lang="en-US" dirty="0"/>
              <a:t>VSC count </a:t>
            </a:r>
            <a:r>
              <a:rPr lang="en-US" dirty="0" err="1"/>
              <a:t>eksempel</a:t>
            </a:r>
            <a:endParaRPr lang="en-US" dirty="0"/>
          </a:p>
          <a:p>
            <a:r>
              <a:rPr lang="en-US" dirty="0" err="1"/>
              <a:t>StateVariable</a:t>
            </a:r>
            <a:r>
              <a:rPr lang="en-US" dirty="0"/>
              <a:t>, count.</a:t>
            </a:r>
          </a:p>
          <a:p>
            <a:r>
              <a:rPr lang="en-US" dirty="0" err="1"/>
              <a:t>StateSetter</a:t>
            </a:r>
            <a:r>
              <a:rPr lang="en-US" dirty="0"/>
              <a:t> </a:t>
            </a:r>
            <a:r>
              <a:rPr lang="en-US" dirty="0" err="1"/>
              <a:t>setCount</a:t>
            </a:r>
            <a:endParaRPr lang="en-US" dirty="0"/>
          </a:p>
          <a:p>
            <a:r>
              <a:rPr lang="en-US" dirty="0"/>
              <a:t>SP3 </a:t>
            </a:r>
            <a:r>
              <a:rPr lang="en-US" dirty="0" err="1"/>
              <a:t>useState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6CB79-9F08-439E-0B86-2A7BDFD9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257"/>
            <a:ext cx="12192000" cy="8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480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D173A-D21F-1FB7-437C-DB7C060F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A904-0324-43DD-4440-BFB4E554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E28-E8A8-77B0-9381-36BA5B0E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900"/>
            <a:ext cx="10515600" cy="4351338"/>
          </a:xfrm>
        </p:spPr>
        <p:txBody>
          <a:bodyPr/>
          <a:lstStyle/>
          <a:p>
            <a:r>
              <a:rPr lang="en-US" dirty="0"/>
              <a:t>Show it </a:t>
            </a:r>
          </a:p>
          <a:p>
            <a:r>
              <a:rPr lang="en-US" dirty="0"/>
              <a:t>Login submit</a:t>
            </a:r>
          </a:p>
          <a:p>
            <a:r>
              <a:rPr lang="en-US" dirty="0"/>
              <a:t>JWT browser</a:t>
            </a:r>
          </a:p>
          <a:p>
            <a:r>
              <a:rPr lang="en-US" dirty="0"/>
              <a:t>Secret key backend</a:t>
            </a:r>
          </a:p>
          <a:p>
            <a:r>
              <a:rPr lang="en-US" dirty="0"/>
              <a:t>JWT.IO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forklaring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CDFA0-BAD5-E12C-EAD8-EAC905E2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316419"/>
            <a:ext cx="1134585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3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201F-A05E-9CA0-9F5B-460E8FF6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99EB8-A527-F276-D170-4B90A196E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16391-8EB2-E93B-5021-E7D99603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1" y="283843"/>
            <a:ext cx="11449251" cy="612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5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99099-E8D4-9D76-7516-B7803332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2224-7609-6C66-3B9D-EEFEB2C4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En </a:t>
            </a:r>
            <a:r>
              <a:rPr lang="en-US" dirty="0" err="1"/>
              <a:t>funktion</a:t>
            </a:r>
            <a:r>
              <a:rPr lang="en-US" dirty="0"/>
              <a:t> der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tage</a:t>
            </a:r>
            <a:r>
              <a:rPr lang="en-US" dirty="0"/>
              <a:t> </a:t>
            </a:r>
            <a:r>
              <a:rPr lang="en-US" dirty="0" err="1"/>
              <a:t>funktioner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parameter.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2) Kan </a:t>
            </a:r>
            <a:r>
              <a:rPr lang="en-US" dirty="0" err="1"/>
              <a:t>returnere</a:t>
            </a:r>
            <a:r>
              <a:rPr lang="en-US" dirty="0"/>
              <a:t> </a:t>
            </a:r>
            <a:r>
              <a:rPr lang="en-US" dirty="0" err="1"/>
              <a:t>funktioner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3) VSC simple </a:t>
            </a:r>
            <a:r>
              <a:rPr lang="en-US" dirty="0" err="1"/>
              <a:t>eksempler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4) SP3 </a:t>
            </a:r>
            <a:r>
              <a:rPr lang="en-US" dirty="0" err="1"/>
              <a:t>Eksempler</a:t>
            </a:r>
            <a:r>
              <a:rPr lang="en-US" dirty="0"/>
              <a:t>…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6FD39-32EC-5FDC-50E9-59680C2C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55" y="316316"/>
            <a:ext cx="6791015" cy="137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4530</TotalTime>
  <Words>1996</Words>
  <Application>Microsoft Office PowerPoint</Application>
  <PresentationFormat>Widescreen</PresentationFormat>
  <Paragraphs>239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Aptos</vt:lpstr>
      <vt:lpstr>Aptos Display</vt:lpstr>
      <vt:lpstr>Arial</vt:lpstr>
      <vt:lpstr>ui-sans-serif</vt:lpstr>
      <vt:lpstr>Office Theme</vt:lpstr>
      <vt:lpstr>PowerPoint Presentation</vt:lpstr>
      <vt:lpstr>                1) En funktion der kan tage funktioner, som parameter.  2) Kan returnere funktioner.  3) VSC simple eksempler  4) SP3 Eksempler…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1) En funktion der kan tage funktioner, som parameter.  2) Kan returnere funktioner.  3) VSC simple eksempler  4) SP3 Eksempler…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Bekhan Mahauri</dc:creator>
  <cp:lastModifiedBy>Bekhan Mahauri</cp:lastModifiedBy>
  <cp:revision>4</cp:revision>
  <dcterms:created xsi:type="dcterms:W3CDTF">2025-01-07T09:43:34Z</dcterms:created>
  <dcterms:modified xsi:type="dcterms:W3CDTF">2025-01-14T07:20:33Z</dcterms:modified>
</cp:coreProperties>
</file>